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10287000" cx="18288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Poppi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9" roundtripDataSignature="AMtx7mivVyWh1+DTYZtDOjMkyFa0Gf3i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Poppins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Poppins-italic.fntdata"/><Relationship Id="rId14" Type="http://schemas.openxmlformats.org/officeDocument/2006/relationships/slide" Target="slides/slide9.xml"/><Relationship Id="rId36" Type="http://schemas.openxmlformats.org/officeDocument/2006/relationships/font" Target="fonts/Poppins-bold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Poppi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8.jp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14.png"/><Relationship Id="rId6" Type="http://schemas.openxmlformats.org/officeDocument/2006/relationships/image" Target="../media/image39.png"/><Relationship Id="rId7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4.png"/><Relationship Id="rId6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29.png"/><Relationship Id="rId13" Type="http://schemas.openxmlformats.org/officeDocument/2006/relationships/image" Target="../media/image44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9" Type="http://schemas.openxmlformats.org/officeDocument/2006/relationships/image" Target="../media/image41.png"/><Relationship Id="rId5" Type="http://schemas.openxmlformats.org/officeDocument/2006/relationships/image" Target="../media/image28.png"/><Relationship Id="rId6" Type="http://schemas.openxmlformats.org/officeDocument/2006/relationships/image" Target="../media/image38.png"/><Relationship Id="rId7" Type="http://schemas.openxmlformats.org/officeDocument/2006/relationships/image" Target="../media/image20.png"/><Relationship Id="rId8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jp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jp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 txBox="1"/>
          <p:nvPr/>
        </p:nvSpPr>
        <p:spPr>
          <a:xfrm>
            <a:off x="1391331" y="3317797"/>
            <a:ext cx="7752669" cy="3083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56" u="none" cap="none" strike="noStrike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Presentación APT</a:t>
            </a: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1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92" name="Google Shape;92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"/>
          <p:cNvSpPr/>
          <p:nvPr/>
        </p:nvSpPr>
        <p:spPr>
          <a:xfrm>
            <a:off x="8757394" y="7522582"/>
            <a:ext cx="8779632" cy="1733977"/>
          </a:xfrm>
          <a:custGeom>
            <a:rect b="b" l="l" r="r" t="t"/>
            <a:pathLst>
              <a:path extrusionOk="0"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"/>
          <p:cNvSpPr txBox="1"/>
          <p:nvPr/>
        </p:nvSpPr>
        <p:spPr>
          <a:xfrm>
            <a:off x="1391331" y="6631448"/>
            <a:ext cx="7366063" cy="501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Ingeniería en Informática</a:t>
            </a:r>
            <a:endParaRPr/>
          </a:p>
        </p:txBody>
      </p:sp>
      <p:grpSp>
        <p:nvGrpSpPr>
          <p:cNvPr id="99" name="Google Shape;99;p1"/>
          <p:cNvGrpSpPr/>
          <p:nvPr/>
        </p:nvGrpSpPr>
        <p:grpSpPr>
          <a:xfrm>
            <a:off x="8757394" y="2793484"/>
            <a:ext cx="9146584" cy="5246370"/>
            <a:chOff x="0" y="0"/>
            <a:chExt cx="7981950" cy="4578350"/>
          </a:xfrm>
        </p:grpSpPr>
        <p:sp>
          <p:nvSpPr>
            <p:cNvPr id="100" name="Google Shape;100;p1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5628" r="-5629" t="0"/>
              </a:stretch>
            </a:blipFill>
            <a:ln>
              <a:noFill/>
            </a:ln>
          </p:spPr>
        </p:sp>
      </p:grpSp>
      <p:grpSp>
        <p:nvGrpSpPr>
          <p:cNvPr id="105" name="Google Shape;105;p1"/>
          <p:cNvGrpSpPr/>
          <p:nvPr/>
        </p:nvGrpSpPr>
        <p:grpSpPr>
          <a:xfrm>
            <a:off x="1391331" y="1421452"/>
            <a:ext cx="5747100" cy="1627399"/>
            <a:chOff x="0" y="0"/>
            <a:chExt cx="7662801" cy="2169865"/>
          </a:xfrm>
        </p:grpSpPr>
        <p:sp>
          <p:nvSpPr>
            <p:cNvPr id="106" name="Google Shape;106;p1"/>
            <p:cNvSpPr/>
            <p:nvPr/>
          </p:nvSpPr>
          <p:spPr>
            <a:xfrm>
              <a:off x="0" y="0"/>
              <a:ext cx="2158445" cy="2169865"/>
            </a:xfrm>
            <a:custGeom>
              <a:rect b="b" l="l" r="r" t="t"/>
              <a:pathLst>
                <a:path extrusionOk="0" h="2169865" w="2158445">
                  <a:moveTo>
                    <a:pt x="0" y="0"/>
                  </a:moveTo>
                  <a:lnTo>
                    <a:pt x="2158445" y="0"/>
                  </a:lnTo>
                  <a:lnTo>
                    <a:pt x="2158445" y="2169865"/>
                  </a:lnTo>
                  <a:lnTo>
                    <a:pt x="0" y="216986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94901" l="-61232" r="-59036" t="-24204"/>
              </a:stretch>
            </a:blipFill>
            <a:ln>
              <a:noFill/>
            </a:ln>
          </p:spPr>
        </p:sp>
        <p:sp>
          <p:nvSpPr>
            <p:cNvPr id="107" name="Google Shape;107;p1"/>
            <p:cNvSpPr/>
            <p:nvPr/>
          </p:nvSpPr>
          <p:spPr>
            <a:xfrm>
              <a:off x="1387572" y="523465"/>
              <a:ext cx="6275229" cy="1122936"/>
            </a:xfrm>
            <a:custGeom>
              <a:rect b="b" l="l" r="r" t="t"/>
              <a:pathLst>
                <a:path extrusionOk="0" h="1122936" w="6275229">
                  <a:moveTo>
                    <a:pt x="0" y="0"/>
                  </a:moveTo>
                  <a:lnTo>
                    <a:pt x="6275229" y="0"/>
                  </a:lnTo>
                  <a:lnTo>
                    <a:pt x="6275229" y="1122935"/>
                  </a:lnTo>
                  <a:lnTo>
                    <a:pt x="0" y="11229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34858" l="0" r="0" t="-323956"/>
              </a:stretch>
            </a:blipFill>
            <a:ln>
              <a:noFill/>
            </a:ln>
          </p:spPr>
        </p:sp>
      </p:grpSp>
      <p:sp>
        <p:nvSpPr>
          <p:cNvPr id="108" name="Google Shape;108;p1"/>
          <p:cNvSpPr txBox="1"/>
          <p:nvPr/>
        </p:nvSpPr>
        <p:spPr>
          <a:xfrm>
            <a:off x="1381806" y="7117223"/>
            <a:ext cx="7366063" cy="17423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Profesora guía Jeanette Leonelli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Escuela de Informática y Telecomunicaciones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Duoc UC puente alto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  <a:endParaRPr/>
          </a:p>
          <a:p>
            <a:pPr indent="0" lvl="0" marL="0" marR="0" rtl="0" algn="l">
              <a:lnSpc>
                <a:spcPct val="21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10"/>
          <p:cNvGrpSpPr/>
          <p:nvPr/>
        </p:nvGrpSpPr>
        <p:grpSpPr>
          <a:xfrm>
            <a:off x="247242" y="106233"/>
            <a:ext cx="17793515" cy="9938472"/>
            <a:chOff x="0" y="-38100"/>
            <a:chExt cx="4982580" cy="2782993"/>
          </a:xfrm>
        </p:grpSpPr>
        <p:sp>
          <p:nvSpPr>
            <p:cNvPr id="332" name="Google Shape;332;p10"/>
            <p:cNvSpPr/>
            <p:nvPr/>
          </p:nvSpPr>
          <p:spPr>
            <a:xfrm>
              <a:off x="0" y="0"/>
              <a:ext cx="4982580" cy="2744893"/>
            </a:xfrm>
            <a:custGeom>
              <a:rect b="b" l="l" r="r" t="t"/>
              <a:pathLst>
                <a:path extrusionOk="0"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286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33" name="Google Shape;333;p10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10"/>
          <p:cNvGrpSpPr/>
          <p:nvPr/>
        </p:nvGrpSpPr>
        <p:grpSpPr>
          <a:xfrm>
            <a:off x="1412851" y="1316095"/>
            <a:ext cx="11598507" cy="8000286"/>
            <a:chOff x="0" y="-243214"/>
            <a:chExt cx="15464675" cy="10667049"/>
          </a:xfrm>
        </p:grpSpPr>
        <p:grpSp>
          <p:nvGrpSpPr>
            <p:cNvPr id="335" name="Google Shape;335;p10"/>
            <p:cNvGrpSpPr/>
            <p:nvPr/>
          </p:nvGrpSpPr>
          <p:grpSpPr>
            <a:xfrm>
              <a:off x="0" y="361477"/>
              <a:ext cx="5020407" cy="9586198"/>
              <a:chOff x="0" y="-38100"/>
              <a:chExt cx="1268917" cy="2422929"/>
            </a:xfrm>
          </p:grpSpPr>
          <p:sp>
            <p:nvSpPr>
              <p:cNvPr id="336" name="Google Shape;336;p10"/>
              <p:cNvSpPr/>
              <p:nvPr/>
            </p:nvSpPr>
            <p:spPr>
              <a:xfrm>
                <a:off x="0" y="0"/>
                <a:ext cx="1268917" cy="2384829"/>
              </a:xfrm>
              <a:custGeom>
                <a:rect b="b" l="l" r="r" t="t"/>
                <a:pathLst>
                  <a:path extrusionOk="0" h="2384829" w="1268917">
                    <a:moveTo>
                      <a:pt x="35036" y="0"/>
                    </a:moveTo>
                    <a:lnTo>
                      <a:pt x="1233880" y="0"/>
                    </a:lnTo>
                    <a:cubicBezTo>
                      <a:pt x="1243173" y="0"/>
                      <a:pt x="1252084" y="3691"/>
                      <a:pt x="1258655" y="10262"/>
                    </a:cubicBezTo>
                    <a:cubicBezTo>
                      <a:pt x="1265225" y="16833"/>
                      <a:pt x="1268917" y="25744"/>
                      <a:pt x="1268917" y="35036"/>
                    </a:cubicBezTo>
                    <a:lnTo>
                      <a:pt x="1268917" y="2349792"/>
                    </a:lnTo>
                    <a:cubicBezTo>
                      <a:pt x="1268917" y="2359084"/>
                      <a:pt x="1265225" y="2367996"/>
                      <a:pt x="1258655" y="2374567"/>
                    </a:cubicBezTo>
                    <a:cubicBezTo>
                      <a:pt x="1252084" y="2381137"/>
                      <a:pt x="1243173" y="2384829"/>
                      <a:pt x="1233880" y="2384829"/>
                    </a:cubicBezTo>
                    <a:lnTo>
                      <a:pt x="35036" y="2384829"/>
                    </a:lnTo>
                    <a:cubicBezTo>
                      <a:pt x="25744" y="2384829"/>
                      <a:pt x="16833" y="2381137"/>
                      <a:pt x="10262" y="2374567"/>
                    </a:cubicBezTo>
                    <a:cubicBezTo>
                      <a:pt x="3691" y="2367996"/>
                      <a:pt x="0" y="2359084"/>
                      <a:pt x="0" y="2349792"/>
                    </a:cubicBezTo>
                    <a:lnTo>
                      <a:pt x="0" y="35036"/>
                    </a:lnTo>
                    <a:cubicBezTo>
                      <a:pt x="0" y="25744"/>
                      <a:pt x="3691" y="16833"/>
                      <a:pt x="10262" y="10262"/>
                    </a:cubicBezTo>
                    <a:cubicBezTo>
                      <a:pt x="16833" y="3691"/>
                      <a:pt x="25744" y="0"/>
                      <a:pt x="35036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38100">
                <a:solidFill>
                  <a:srgbClr val="145D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0"/>
              <p:cNvSpPr txBox="1"/>
              <p:nvPr/>
            </p:nvSpPr>
            <p:spPr>
              <a:xfrm>
                <a:off x="0" y="-38100"/>
                <a:ext cx="1268917" cy="24229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4525" lIns="74525" spcFirstLastPara="1" rIns="74525" wrap="square" tIns="74525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" name="Google Shape;338;p10"/>
            <p:cNvGrpSpPr/>
            <p:nvPr/>
          </p:nvGrpSpPr>
          <p:grpSpPr>
            <a:xfrm>
              <a:off x="5220661" y="361477"/>
              <a:ext cx="5020407" cy="8115895"/>
              <a:chOff x="0" y="-38100"/>
              <a:chExt cx="1268917" cy="2051307"/>
            </a:xfrm>
          </p:grpSpPr>
          <p:sp>
            <p:nvSpPr>
              <p:cNvPr id="339" name="Google Shape;339;p10"/>
              <p:cNvSpPr/>
              <p:nvPr/>
            </p:nvSpPr>
            <p:spPr>
              <a:xfrm>
                <a:off x="0" y="0"/>
                <a:ext cx="1268917" cy="2013207"/>
              </a:xfrm>
              <a:custGeom>
                <a:rect b="b" l="l" r="r" t="t"/>
                <a:pathLst>
                  <a:path extrusionOk="0" h="2013207" w="1268917">
                    <a:moveTo>
                      <a:pt x="35036" y="0"/>
                    </a:moveTo>
                    <a:lnTo>
                      <a:pt x="1233880" y="0"/>
                    </a:lnTo>
                    <a:cubicBezTo>
                      <a:pt x="1243173" y="0"/>
                      <a:pt x="1252084" y="3691"/>
                      <a:pt x="1258655" y="10262"/>
                    </a:cubicBezTo>
                    <a:cubicBezTo>
                      <a:pt x="1265225" y="16833"/>
                      <a:pt x="1268917" y="25744"/>
                      <a:pt x="1268917" y="35036"/>
                    </a:cubicBezTo>
                    <a:lnTo>
                      <a:pt x="1268917" y="1978170"/>
                    </a:lnTo>
                    <a:cubicBezTo>
                      <a:pt x="1268917" y="1987463"/>
                      <a:pt x="1265225" y="1996374"/>
                      <a:pt x="1258655" y="2002945"/>
                    </a:cubicBezTo>
                    <a:cubicBezTo>
                      <a:pt x="1252084" y="2009516"/>
                      <a:pt x="1243173" y="2013207"/>
                      <a:pt x="1233880" y="2013207"/>
                    </a:cubicBezTo>
                    <a:lnTo>
                      <a:pt x="35036" y="2013207"/>
                    </a:lnTo>
                    <a:cubicBezTo>
                      <a:pt x="25744" y="2013207"/>
                      <a:pt x="16833" y="2009516"/>
                      <a:pt x="10262" y="2002945"/>
                    </a:cubicBezTo>
                    <a:cubicBezTo>
                      <a:pt x="3691" y="1996374"/>
                      <a:pt x="0" y="1987463"/>
                      <a:pt x="0" y="1978170"/>
                    </a:cubicBezTo>
                    <a:lnTo>
                      <a:pt x="0" y="35036"/>
                    </a:lnTo>
                    <a:cubicBezTo>
                      <a:pt x="0" y="25744"/>
                      <a:pt x="3691" y="16833"/>
                      <a:pt x="10262" y="10262"/>
                    </a:cubicBezTo>
                    <a:cubicBezTo>
                      <a:pt x="16833" y="3691"/>
                      <a:pt x="25744" y="0"/>
                      <a:pt x="35036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38100">
                <a:solidFill>
                  <a:srgbClr val="145D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0"/>
              <p:cNvSpPr txBox="1"/>
              <p:nvPr/>
            </p:nvSpPr>
            <p:spPr>
              <a:xfrm>
                <a:off x="0" y="-38100"/>
                <a:ext cx="1268917" cy="20513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4525" lIns="74525" spcFirstLastPara="1" rIns="74525" wrap="square" tIns="74525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" name="Google Shape;341;p10"/>
            <p:cNvGrpSpPr/>
            <p:nvPr/>
          </p:nvGrpSpPr>
          <p:grpSpPr>
            <a:xfrm>
              <a:off x="10441322" y="361477"/>
              <a:ext cx="5020407" cy="8115895"/>
              <a:chOff x="0" y="-38100"/>
              <a:chExt cx="1268917" cy="2051307"/>
            </a:xfrm>
          </p:grpSpPr>
          <p:sp>
            <p:nvSpPr>
              <p:cNvPr id="342" name="Google Shape;342;p10"/>
              <p:cNvSpPr/>
              <p:nvPr/>
            </p:nvSpPr>
            <p:spPr>
              <a:xfrm>
                <a:off x="0" y="0"/>
                <a:ext cx="1268917" cy="2013207"/>
              </a:xfrm>
              <a:custGeom>
                <a:rect b="b" l="l" r="r" t="t"/>
                <a:pathLst>
                  <a:path extrusionOk="0" h="2013207" w="1268917">
                    <a:moveTo>
                      <a:pt x="35036" y="0"/>
                    </a:moveTo>
                    <a:lnTo>
                      <a:pt x="1233880" y="0"/>
                    </a:lnTo>
                    <a:cubicBezTo>
                      <a:pt x="1243173" y="0"/>
                      <a:pt x="1252084" y="3691"/>
                      <a:pt x="1258655" y="10262"/>
                    </a:cubicBezTo>
                    <a:cubicBezTo>
                      <a:pt x="1265225" y="16833"/>
                      <a:pt x="1268917" y="25744"/>
                      <a:pt x="1268917" y="35036"/>
                    </a:cubicBezTo>
                    <a:lnTo>
                      <a:pt x="1268917" y="1978170"/>
                    </a:lnTo>
                    <a:cubicBezTo>
                      <a:pt x="1268917" y="1987463"/>
                      <a:pt x="1265225" y="1996374"/>
                      <a:pt x="1258655" y="2002945"/>
                    </a:cubicBezTo>
                    <a:cubicBezTo>
                      <a:pt x="1252084" y="2009516"/>
                      <a:pt x="1243173" y="2013207"/>
                      <a:pt x="1233880" y="2013207"/>
                    </a:cubicBezTo>
                    <a:lnTo>
                      <a:pt x="35036" y="2013207"/>
                    </a:lnTo>
                    <a:cubicBezTo>
                      <a:pt x="25744" y="2013207"/>
                      <a:pt x="16833" y="2009516"/>
                      <a:pt x="10262" y="2002945"/>
                    </a:cubicBezTo>
                    <a:cubicBezTo>
                      <a:pt x="3691" y="1996374"/>
                      <a:pt x="0" y="1987463"/>
                      <a:pt x="0" y="1978170"/>
                    </a:cubicBezTo>
                    <a:lnTo>
                      <a:pt x="0" y="35036"/>
                    </a:lnTo>
                    <a:cubicBezTo>
                      <a:pt x="0" y="25744"/>
                      <a:pt x="3691" y="16833"/>
                      <a:pt x="10262" y="10262"/>
                    </a:cubicBezTo>
                    <a:cubicBezTo>
                      <a:pt x="16833" y="3691"/>
                      <a:pt x="25744" y="0"/>
                      <a:pt x="35036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38100">
                <a:solidFill>
                  <a:srgbClr val="145D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0"/>
              <p:cNvSpPr txBox="1"/>
              <p:nvPr/>
            </p:nvSpPr>
            <p:spPr>
              <a:xfrm>
                <a:off x="0" y="-38100"/>
                <a:ext cx="1268917" cy="20513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4525" lIns="74525" spcFirstLastPara="1" rIns="74525" wrap="square" tIns="74525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44" name="Google Shape;344;p10"/>
            <p:cNvCxnSpPr/>
            <p:nvPr/>
          </p:nvCxnSpPr>
          <p:spPr>
            <a:xfrm>
              <a:off x="0" y="2150151"/>
              <a:ext cx="5017461" cy="0"/>
            </a:xfrm>
            <a:prstGeom prst="straightConnector1">
              <a:avLst/>
            </a:prstGeom>
            <a:noFill/>
            <a:ln cap="flat" cmpd="sng" w="51925">
              <a:solidFill>
                <a:srgbClr val="145DA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5" name="Google Shape;345;p10"/>
            <p:cNvCxnSpPr/>
            <p:nvPr/>
          </p:nvCxnSpPr>
          <p:spPr>
            <a:xfrm>
              <a:off x="5220661" y="2124751"/>
              <a:ext cx="5020407" cy="0"/>
            </a:xfrm>
            <a:prstGeom prst="straightConnector1">
              <a:avLst/>
            </a:prstGeom>
            <a:noFill/>
            <a:ln cap="flat" cmpd="sng" w="51925">
              <a:solidFill>
                <a:srgbClr val="145DA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6" name="Google Shape;346;p10"/>
            <p:cNvCxnSpPr/>
            <p:nvPr/>
          </p:nvCxnSpPr>
          <p:spPr>
            <a:xfrm>
              <a:off x="10444268" y="2099351"/>
              <a:ext cx="5020407" cy="0"/>
            </a:xfrm>
            <a:prstGeom prst="straightConnector1">
              <a:avLst/>
            </a:prstGeom>
            <a:noFill/>
            <a:ln cap="flat" cmpd="sng" w="51925">
              <a:solidFill>
                <a:srgbClr val="145DA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7" name="Google Shape;347;p10"/>
            <p:cNvSpPr txBox="1"/>
            <p:nvPr/>
          </p:nvSpPr>
          <p:spPr>
            <a:xfrm>
              <a:off x="182876" y="837871"/>
              <a:ext cx="4654655" cy="11277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33" u="none" cap="none" strike="noStrike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Administración de Compras y Pagos</a:t>
              </a:r>
              <a:endParaRPr/>
            </a:p>
          </p:txBody>
        </p:sp>
        <p:sp>
          <p:nvSpPr>
            <p:cNvPr id="348" name="Google Shape;348;p10"/>
            <p:cNvSpPr txBox="1"/>
            <p:nvPr/>
          </p:nvSpPr>
          <p:spPr>
            <a:xfrm>
              <a:off x="5455607" y="837871"/>
              <a:ext cx="4654655" cy="11277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33" u="none" cap="none" strike="noStrike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Gestión Integral de Inventario</a:t>
              </a:r>
              <a:endParaRPr/>
            </a:p>
          </p:txBody>
        </p:sp>
        <p:sp>
          <p:nvSpPr>
            <p:cNvPr id="349" name="Google Shape;349;p10"/>
            <p:cNvSpPr txBox="1"/>
            <p:nvPr/>
          </p:nvSpPr>
          <p:spPr>
            <a:xfrm>
              <a:off x="10615284" y="837871"/>
              <a:ext cx="4654655" cy="11277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33" u="none" cap="none" strike="noStrike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Generacion de reportes y análisis</a:t>
              </a:r>
              <a:endParaRPr/>
            </a:p>
          </p:txBody>
        </p:sp>
        <p:sp>
          <p:nvSpPr>
            <p:cNvPr id="350" name="Google Shape;350;p10"/>
            <p:cNvSpPr txBox="1"/>
            <p:nvPr/>
          </p:nvSpPr>
          <p:spPr>
            <a:xfrm>
              <a:off x="43504" y="2093001"/>
              <a:ext cx="4933398" cy="1869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99" u="none" cap="none" strike="noStrike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Registro de compras, emisión de documentos, impuestos, descuentos y múltiples métodos de pago.</a:t>
              </a:r>
              <a:endParaRPr/>
            </a:p>
          </p:txBody>
        </p:sp>
        <p:sp>
          <p:nvSpPr>
            <p:cNvPr id="351" name="Google Shape;351;p10"/>
            <p:cNvSpPr txBox="1"/>
            <p:nvPr/>
          </p:nvSpPr>
          <p:spPr>
            <a:xfrm>
              <a:off x="5261707" y="2093001"/>
              <a:ext cx="4933398" cy="23389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99" u="none" cap="none" strike="noStrike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Control de stock en bodega y sala, alertas, trazabilidad, lotes, vencimientos e integración con compras/ventas.</a:t>
              </a:r>
              <a:endParaRPr/>
            </a:p>
          </p:txBody>
        </p:sp>
        <p:sp>
          <p:nvSpPr>
            <p:cNvPr id="352" name="Google Shape;352;p10"/>
            <p:cNvSpPr txBox="1"/>
            <p:nvPr/>
          </p:nvSpPr>
          <p:spPr>
            <a:xfrm>
              <a:off x="10482368" y="2093001"/>
              <a:ext cx="4933398" cy="1869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99" u="none" cap="none" strike="noStrike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Dashboards Stock actual, productos más vendidos, baja rotación, vencimientos y proyecciones.</a:t>
              </a:r>
              <a:endParaRPr/>
            </a:p>
          </p:txBody>
        </p:sp>
        <p:grpSp>
          <p:nvGrpSpPr>
            <p:cNvPr id="353" name="Google Shape;353;p10"/>
            <p:cNvGrpSpPr/>
            <p:nvPr/>
          </p:nvGrpSpPr>
          <p:grpSpPr>
            <a:xfrm>
              <a:off x="2051829" y="-243214"/>
              <a:ext cx="916748" cy="1157285"/>
              <a:chOff x="0" y="-66675"/>
              <a:chExt cx="251319" cy="317260"/>
            </a:xfrm>
          </p:grpSpPr>
          <p:sp>
            <p:nvSpPr>
              <p:cNvPr id="354" name="Google Shape;354;p10"/>
              <p:cNvSpPr/>
              <p:nvPr/>
            </p:nvSpPr>
            <p:spPr>
              <a:xfrm>
                <a:off x="0" y="0"/>
                <a:ext cx="251319" cy="250585"/>
              </a:xfrm>
              <a:custGeom>
                <a:rect b="b" l="l" r="r" t="t"/>
                <a:pathLst>
                  <a:path extrusionOk="0" h="250585" w="251319">
                    <a:moveTo>
                      <a:pt x="125293" y="0"/>
                    </a:moveTo>
                    <a:lnTo>
                      <a:pt x="126027" y="0"/>
                    </a:lnTo>
                    <a:cubicBezTo>
                      <a:pt x="159256" y="0"/>
                      <a:pt x="191125" y="13200"/>
                      <a:pt x="214622" y="36697"/>
                    </a:cubicBezTo>
                    <a:cubicBezTo>
                      <a:pt x="238119" y="60194"/>
                      <a:pt x="251319" y="92063"/>
                      <a:pt x="251319" y="125293"/>
                    </a:cubicBezTo>
                    <a:lnTo>
                      <a:pt x="251319" y="125293"/>
                    </a:lnTo>
                    <a:cubicBezTo>
                      <a:pt x="251319" y="158522"/>
                      <a:pt x="238119" y="190391"/>
                      <a:pt x="214622" y="213888"/>
                    </a:cubicBezTo>
                    <a:cubicBezTo>
                      <a:pt x="191125" y="237385"/>
                      <a:pt x="159256" y="250585"/>
                      <a:pt x="126027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569E"/>
                  </a:gs>
                  <a:gs pos="100000">
                    <a:srgbClr val="014074"/>
                  </a:gs>
                </a:gsLst>
                <a:path path="circle">
                  <a:fillToRect b="100%" l="0%" r="100%" t="0%"/>
                </a:path>
                <a:tileRect b="0%" l="-100%" r="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0"/>
              <p:cNvSpPr txBox="1"/>
              <p:nvPr/>
            </p:nvSpPr>
            <p:spPr>
              <a:xfrm>
                <a:off x="0" y="-66675"/>
                <a:ext cx="251319" cy="317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3998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486" u="none" cap="none" strike="noStrike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15</a:t>
                </a:r>
                <a:endParaRPr/>
              </a:p>
            </p:txBody>
          </p:sp>
        </p:grpSp>
        <p:grpSp>
          <p:nvGrpSpPr>
            <p:cNvPr id="356" name="Google Shape;356;p10"/>
            <p:cNvGrpSpPr/>
            <p:nvPr/>
          </p:nvGrpSpPr>
          <p:grpSpPr>
            <a:xfrm>
              <a:off x="7268307" y="-188032"/>
              <a:ext cx="916748" cy="1157285"/>
              <a:chOff x="0" y="-66675"/>
              <a:chExt cx="251319" cy="317260"/>
            </a:xfrm>
          </p:grpSpPr>
          <p:sp>
            <p:nvSpPr>
              <p:cNvPr id="357" name="Google Shape;357;p10"/>
              <p:cNvSpPr/>
              <p:nvPr/>
            </p:nvSpPr>
            <p:spPr>
              <a:xfrm>
                <a:off x="0" y="0"/>
                <a:ext cx="251319" cy="250585"/>
              </a:xfrm>
              <a:custGeom>
                <a:rect b="b" l="l" r="r" t="t"/>
                <a:pathLst>
                  <a:path extrusionOk="0" h="250585" w="251319">
                    <a:moveTo>
                      <a:pt x="125293" y="0"/>
                    </a:moveTo>
                    <a:lnTo>
                      <a:pt x="126027" y="0"/>
                    </a:lnTo>
                    <a:cubicBezTo>
                      <a:pt x="159256" y="0"/>
                      <a:pt x="191125" y="13200"/>
                      <a:pt x="214622" y="36697"/>
                    </a:cubicBezTo>
                    <a:cubicBezTo>
                      <a:pt x="238119" y="60194"/>
                      <a:pt x="251319" y="92063"/>
                      <a:pt x="251319" y="125293"/>
                    </a:cubicBezTo>
                    <a:lnTo>
                      <a:pt x="251319" y="125293"/>
                    </a:lnTo>
                    <a:cubicBezTo>
                      <a:pt x="251319" y="158522"/>
                      <a:pt x="238119" y="190391"/>
                      <a:pt x="214622" y="213888"/>
                    </a:cubicBezTo>
                    <a:cubicBezTo>
                      <a:pt x="191125" y="237385"/>
                      <a:pt x="159256" y="250585"/>
                      <a:pt x="126027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569E"/>
                  </a:gs>
                  <a:gs pos="100000">
                    <a:srgbClr val="014074"/>
                  </a:gs>
                </a:gsLst>
                <a:path path="circle">
                  <a:fillToRect b="100%" l="0%" r="100%" t="0%"/>
                </a:path>
                <a:tileRect b="0%" l="-100%" r="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0"/>
              <p:cNvSpPr txBox="1"/>
              <p:nvPr/>
            </p:nvSpPr>
            <p:spPr>
              <a:xfrm>
                <a:off x="0" y="-66675"/>
                <a:ext cx="251319" cy="317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3998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486" u="none" cap="none" strike="noStrike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19</a:t>
                </a:r>
                <a:endParaRPr/>
              </a:p>
            </p:txBody>
          </p:sp>
        </p:grpSp>
        <p:grpSp>
          <p:nvGrpSpPr>
            <p:cNvPr id="359" name="Google Shape;359;p10"/>
            <p:cNvGrpSpPr/>
            <p:nvPr/>
          </p:nvGrpSpPr>
          <p:grpSpPr>
            <a:xfrm>
              <a:off x="12507858" y="-188032"/>
              <a:ext cx="916748" cy="1157285"/>
              <a:chOff x="0" y="-66675"/>
              <a:chExt cx="251319" cy="317260"/>
            </a:xfrm>
          </p:grpSpPr>
          <p:sp>
            <p:nvSpPr>
              <p:cNvPr id="360" name="Google Shape;360;p10"/>
              <p:cNvSpPr/>
              <p:nvPr/>
            </p:nvSpPr>
            <p:spPr>
              <a:xfrm>
                <a:off x="0" y="0"/>
                <a:ext cx="251319" cy="250585"/>
              </a:xfrm>
              <a:custGeom>
                <a:rect b="b" l="l" r="r" t="t"/>
                <a:pathLst>
                  <a:path extrusionOk="0" h="250585" w="251319">
                    <a:moveTo>
                      <a:pt x="125293" y="0"/>
                    </a:moveTo>
                    <a:lnTo>
                      <a:pt x="126027" y="0"/>
                    </a:lnTo>
                    <a:cubicBezTo>
                      <a:pt x="159256" y="0"/>
                      <a:pt x="191125" y="13200"/>
                      <a:pt x="214622" y="36697"/>
                    </a:cubicBezTo>
                    <a:cubicBezTo>
                      <a:pt x="238119" y="60194"/>
                      <a:pt x="251319" y="92063"/>
                      <a:pt x="251319" y="125293"/>
                    </a:cubicBezTo>
                    <a:lnTo>
                      <a:pt x="251319" y="125293"/>
                    </a:lnTo>
                    <a:cubicBezTo>
                      <a:pt x="251319" y="158522"/>
                      <a:pt x="238119" y="190391"/>
                      <a:pt x="214622" y="213888"/>
                    </a:cubicBezTo>
                    <a:cubicBezTo>
                      <a:pt x="191125" y="237385"/>
                      <a:pt x="159256" y="250585"/>
                      <a:pt x="126027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569E"/>
                  </a:gs>
                  <a:gs pos="100000">
                    <a:srgbClr val="014074"/>
                  </a:gs>
                </a:gsLst>
                <a:path path="circle">
                  <a:fillToRect b="100%" l="0%" r="100%" t="0%"/>
                </a:path>
                <a:tileRect b="0%" l="-100%" r="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0"/>
              <p:cNvSpPr txBox="1"/>
              <p:nvPr/>
            </p:nvSpPr>
            <p:spPr>
              <a:xfrm>
                <a:off x="0" y="-66675"/>
                <a:ext cx="251319" cy="317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3998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486" u="none" cap="none" strike="noStrike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6</a:t>
                </a:r>
                <a:endParaRPr/>
              </a:p>
            </p:txBody>
          </p:sp>
        </p:grpSp>
        <p:grpSp>
          <p:nvGrpSpPr>
            <p:cNvPr id="362" name="Google Shape;362;p10"/>
            <p:cNvGrpSpPr/>
            <p:nvPr/>
          </p:nvGrpSpPr>
          <p:grpSpPr>
            <a:xfrm>
              <a:off x="271518" y="3942294"/>
              <a:ext cx="4477370" cy="2042483"/>
              <a:chOff x="0" y="-38100"/>
              <a:chExt cx="922973" cy="421041"/>
            </a:xfrm>
          </p:grpSpPr>
          <p:sp>
            <p:nvSpPr>
              <p:cNvPr id="363" name="Google Shape;363;p10"/>
              <p:cNvSpPr/>
              <p:nvPr/>
            </p:nvSpPr>
            <p:spPr>
              <a:xfrm>
                <a:off x="0" y="0"/>
                <a:ext cx="922973" cy="382941"/>
              </a:xfrm>
              <a:custGeom>
                <a:rect b="b" l="l" r="r" t="t"/>
                <a:pathLst>
                  <a:path extrusionOk="0" h="382941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382941"/>
                    </a:lnTo>
                    <a:lnTo>
                      <a:pt x="0" y="382941"/>
                    </a:lnTo>
                    <a:close/>
                  </a:path>
                </a:pathLst>
              </a:custGeom>
              <a:solidFill>
                <a:srgbClr val="0CC0DF"/>
              </a:solidFill>
              <a:ln>
                <a:noFill/>
              </a:ln>
            </p:spPr>
          </p:sp>
          <p:sp>
            <p:nvSpPr>
              <p:cNvPr id="364" name="Google Shape;364;p10"/>
              <p:cNvSpPr txBox="1"/>
              <p:nvPr/>
            </p:nvSpPr>
            <p:spPr>
              <a:xfrm>
                <a:off x="0" y="-38100"/>
                <a:ext cx="922973" cy="4210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5925" lIns="75925" spcFirstLastPara="1" rIns="75925" wrap="square" tIns="75925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5" name="Google Shape;365;p10"/>
            <p:cNvSpPr txBox="1"/>
            <p:nvPr/>
          </p:nvSpPr>
          <p:spPr>
            <a:xfrm>
              <a:off x="716137" y="4297310"/>
              <a:ext cx="3588132" cy="14601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Registro Automático de Compras</a:t>
              </a:r>
              <a:endParaRPr/>
            </a:p>
          </p:txBody>
        </p:sp>
        <p:grpSp>
          <p:nvGrpSpPr>
            <p:cNvPr id="366" name="Google Shape;366;p10"/>
            <p:cNvGrpSpPr/>
            <p:nvPr/>
          </p:nvGrpSpPr>
          <p:grpSpPr>
            <a:xfrm>
              <a:off x="271518" y="5799952"/>
              <a:ext cx="4477370" cy="1550811"/>
              <a:chOff x="0" y="-38100"/>
              <a:chExt cx="922973" cy="319687"/>
            </a:xfrm>
          </p:grpSpPr>
          <p:sp>
            <p:nvSpPr>
              <p:cNvPr id="367" name="Google Shape;367;p10"/>
              <p:cNvSpPr/>
              <p:nvPr/>
            </p:nvSpPr>
            <p:spPr>
              <a:xfrm>
                <a:off x="0" y="0"/>
                <a:ext cx="922973" cy="281587"/>
              </a:xfrm>
              <a:custGeom>
                <a:rect b="b" l="l" r="r" t="t"/>
                <a:pathLst>
                  <a:path extrusionOk="0" h="281587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281587"/>
                    </a:lnTo>
                    <a:lnTo>
                      <a:pt x="0" y="281587"/>
                    </a:lnTo>
                    <a:close/>
                  </a:path>
                </a:pathLst>
              </a:custGeom>
              <a:solidFill>
                <a:srgbClr val="0CC0DF"/>
              </a:solidFill>
              <a:ln>
                <a:noFill/>
              </a:ln>
            </p:spPr>
          </p:sp>
          <p:sp>
            <p:nvSpPr>
              <p:cNvPr id="368" name="Google Shape;368;p10"/>
              <p:cNvSpPr txBox="1"/>
              <p:nvPr/>
            </p:nvSpPr>
            <p:spPr>
              <a:xfrm>
                <a:off x="0" y="-38100"/>
                <a:ext cx="922973" cy="3196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5925" lIns="75925" spcFirstLastPara="1" rIns="75925" wrap="square" tIns="75925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9" name="Google Shape;369;p10"/>
            <p:cNvSpPr txBox="1"/>
            <p:nvPr/>
          </p:nvSpPr>
          <p:spPr>
            <a:xfrm>
              <a:off x="716137" y="6154969"/>
              <a:ext cx="3588132" cy="9684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Integración con Inventario</a:t>
              </a:r>
              <a:endParaRPr/>
            </a:p>
          </p:txBody>
        </p:sp>
        <p:grpSp>
          <p:nvGrpSpPr>
            <p:cNvPr id="370" name="Google Shape;370;p10"/>
            <p:cNvGrpSpPr/>
            <p:nvPr/>
          </p:nvGrpSpPr>
          <p:grpSpPr>
            <a:xfrm>
              <a:off x="271518" y="7165940"/>
              <a:ext cx="4477370" cy="2534154"/>
              <a:chOff x="0" y="-38100"/>
              <a:chExt cx="922973" cy="522395"/>
            </a:xfrm>
          </p:grpSpPr>
          <p:sp>
            <p:nvSpPr>
              <p:cNvPr id="371" name="Google Shape;371;p10"/>
              <p:cNvSpPr/>
              <p:nvPr/>
            </p:nvSpPr>
            <p:spPr>
              <a:xfrm>
                <a:off x="0" y="0"/>
                <a:ext cx="922973" cy="484295"/>
              </a:xfrm>
              <a:custGeom>
                <a:rect b="b" l="l" r="r" t="t"/>
                <a:pathLst>
                  <a:path extrusionOk="0" h="484295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484295"/>
                    </a:lnTo>
                    <a:lnTo>
                      <a:pt x="0" y="484295"/>
                    </a:lnTo>
                    <a:close/>
                  </a:path>
                </a:pathLst>
              </a:custGeom>
              <a:solidFill>
                <a:srgbClr val="0CC0DF"/>
              </a:solidFill>
              <a:ln>
                <a:noFill/>
              </a:ln>
            </p:spPr>
          </p:sp>
          <p:sp>
            <p:nvSpPr>
              <p:cNvPr id="372" name="Google Shape;372;p10"/>
              <p:cNvSpPr txBox="1"/>
              <p:nvPr/>
            </p:nvSpPr>
            <p:spPr>
              <a:xfrm>
                <a:off x="0" y="-38100"/>
                <a:ext cx="922973" cy="5223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5925" lIns="75925" spcFirstLastPara="1" rIns="75925" wrap="square" tIns="75925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" name="Google Shape;373;p10"/>
            <p:cNvSpPr txBox="1"/>
            <p:nvPr/>
          </p:nvSpPr>
          <p:spPr>
            <a:xfrm>
              <a:off x="716137" y="7520956"/>
              <a:ext cx="3588132" cy="1951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Cálculo Automático de Totales e Impuestos</a:t>
              </a:r>
              <a:endParaRPr/>
            </a:p>
          </p:txBody>
        </p:sp>
        <p:grpSp>
          <p:nvGrpSpPr>
            <p:cNvPr id="374" name="Google Shape;374;p10"/>
            <p:cNvGrpSpPr/>
            <p:nvPr/>
          </p:nvGrpSpPr>
          <p:grpSpPr>
            <a:xfrm>
              <a:off x="5544250" y="4386794"/>
              <a:ext cx="4477370" cy="1550811"/>
              <a:chOff x="0" y="-38100"/>
              <a:chExt cx="922973" cy="319687"/>
            </a:xfrm>
          </p:grpSpPr>
          <p:sp>
            <p:nvSpPr>
              <p:cNvPr id="375" name="Google Shape;375;p10"/>
              <p:cNvSpPr/>
              <p:nvPr/>
            </p:nvSpPr>
            <p:spPr>
              <a:xfrm>
                <a:off x="0" y="0"/>
                <a:ext cx="922973" cy="281587"/>
              </a:xfrm>
              <a:custGeom>
                <a:rect b="b" l="l" r="r" t="t"/>
                <a:pathLst>
                  <a:path extrusionOk="0" h="281587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281587"/>
                    </a:lnTo>
                    <a:lnTo>
                      <a:pt x="0" y="281587"/>
                    </a:lnTo>
                    <a:close/>
                  </a:path>
                </a:pathLst>
              </a:custGeom>
              <a:solidFill>
                <a:srgbClr val="00BF63"/>
              </a:solidFill>
              <a:ln>
                <a:noFill/>
              </a:ln>
            </p:spPr>
          </p:sp>
          <p:sp>
            <p:nvSpPr>
              <p:cNvPr id="376" name="Google Shape;376;p10"/>
              <p:cNvSpPr txBox="1"/>
              <p:nvPr/>
            </p:nvSpPr>
            <p:spPr>
              <a:xfrm>
                <a:off x="0" y="-38100"/>
                <a:ext cx="922973" cy="3196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5925" lIns="75925" spcFirstLastPara="1" rIns="75925" wrap="square" tIns="75925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7" name="Google Shape;377;p10"/>
            <p:cNvSpPr txBox="1"/>
            <p:nvPr/>
          </p:nvSpPr>
          <p:spPr>
            <a:xfrm>
              <a:off x="5988869" y="4741810"/>
              <a:ext cx="3588132" cy="9684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Mantenedor de Productos</a:t>
              </a:r>
              <a:endParaRPr/>
            </a:p>
          </p:txBody>
        </p:sp>
        <p:grpSp>
          <p:nvGrpSpPr>
            <p:cNvPr id="378" name="Google Shape;378;p10"/>
            <p:cNvGrpSpPr/>
            <p:nvPr/>
          </p:nvGrpSpPr>
          <p:grpSpPr>
            <a:xfrm>
              <a:off x="10727547" y="4362129"/>
              <a:ext cx="4477370" cy="1550811"/>
              <a:chOff x="0" y="-38100"/>
              <a:chExt cx="922973" cy="319687"/>
            </a:xfrm>
          </p:grpSpPr>
          <p:sp>
            <p:nvSpPr>
              <p:cNvPr id="379" name="Google Shape;379;p10"/>
              <p:cNvSpPr/>
              <p:nvPr/>
            </p:nvSpPr>
            <p:spPr>
              <a:xfrm>
                <a:off x="0" y="0"/>
                <a:ext cx="922973" cy="281587"/>
              </a:xfrm>
              <a:custGeom>
                <a:rect b="b" l="l" r="r" t="t"/>
                <a:pathLst>
                  <a:path extrusionOk="0" h="281587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281587"/>
                    </a:lnTo>
                    <a:lnTo>
                      <a:pt x="0" y="281587"/>
                    </a:lnTo>
                    <a:close/>
                  </a:path>
                </a:pathLst>
              </a:custGeom>
              <a:solidFill>
                <a:srgbClr val="0CC0DF"/>
              </a:solidFill>
              <a:ln>
                <a:noFill/>
              </a:ln>
            </p:spPr>
          </p:sp>
          <p:sp>
            <p:nvSpPr>
              <p:cNvPr id="380" name="Google Shape;380;p10"/>
              <p:cNvSpPr txBox="1"/>
              <p:nvPr/>
            </p:nvSpPr>
            <p:spPr>
              <a:xfrm>
                <a:off x="0" y="-38100"/>
                <a:ext cx="922973" cy="3196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5925" lIns="75925" spcFirstLastPara="1" rIns="75925" wrap="square" tIns="75925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1" name="Google Shape;381;p10"/>
            <p:cNvSpPr txBox="1"/>
            <p:nvPr/>
          </p:nvSpPr>
          <p:spPr>
            <a:xfrm>
              <a:off x="11172166" y="4717145"/>
              <a:ext cx="3588132" cy="9684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Mantenedor de Tableros</a:t>
              </a:r>
              <a:endParaRPr/>
            </a:p>
          </p:txBody>
        </p:sp>
        <p:grpSp>
          <p:nvGrpSpPr>
            <p:cNvPr id="382" name="Google Shape;382;p10"/>
            <p:cNvGrpSpPr/>
            <p:nvPr/>
          </p:nvGrpSpPr>
          <p:grpSpPr>
            <a:xfrm>
              <a:off x="5544250" y="5765481"/>
              <a:ext cx="4477370" cy="1059140"/>
              <a:chOff x="0" y="-38100"/>
              <a:chExt cx="922973" cy="218333"/>
            </a:xfrm>
          </p:grpSpPr>
          <p:sp>
            <p:nvSpPr>
              <p:cNvPr id="383" name="Google Shape;383;p10"/>
              <p:cNvSpPr/>
              <p:nvPr/>
            </p:nvSpPr>
            <p:spPr>
              <a:xfrm>
                <a:off x="0" y="0"/>
                <a:ext cx="922973" cy="180233"/>
              </a:xfrm>
              <a:custGeom>
                <a:rect b="b" l="l" r="r" t="t"/>
                <a:pathLst>
                  <a:path extrusionOk="0" h="180233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180233"/>
                    </a:lnTo>
                    <a:lnTo>
                      <a:pt x="0" y="180233"/>
                    </a:lnTo>
                    <a:close/>
                  </a:path>
                </a:pathLst>
              </a:custGeom>
              <a:solidFill>
                <a:srgbClr val="00BF63"/>
              </a:solidFill>
              <a:ln>
                <a:noFill/>
              </a:ln>
            </p:spPr>
          </p:sp>
          <p:sp>
            <p:nvSpPr>
              <p:cNvPr id="384" name="Google Shape;384;p10"/>
              <p:cNvSpPr txBox="1"/>
              <p:nvPr/>
            </p:nvSpPr>
            <p:spPr>
              <a:xfrm>
                <a:off x="0" y="-38100"/>
                <a:ext cx="922973" cy="218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5925" lIns="75925" spcFirstLastPara="1" rIns="75925" wrap="square" tIns="75925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5" name="Google Shape;385;p10"/>
            <p:cNvSpPr txBox="1"/>
            <p:nvPr/>
          </p:nvSpPr>
          <p:spPr>
            <a:xfrm>
              <a:off x="5988869" y="6120497"/>
              <a:ext cx="3588132" cy="476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Alertas stock</a:t>
              </a:r>
              <a:endParaRPr/>
            </a:p>
          </p:txBody>
        </p:sp>
        <p:grpSp>
          <p:nvGrpSpPr>
            <p:cNvPr id="386" name="Google Shape;386;p10"/>
            <p:cNvGrpSpPr/>
            <p:nvPr/>
          </p:nvGrpSpPr>
          <p:grpSpPr>
            <a:xfrm>
              <a:off x="5544250" y="6652497"/>
              <a:ext cx="4477370" cy="1059140"/>
              <a:chOff x="0" y="-38100"/>
              <a:chExt cx="922973" cy="218333"/>
            </a:xfrm>
          </p:grpSpPr>
          <p:sp>
            <p:nvSpPr>
              <p:cNvPr id="387" name="Google Shape;387;p10"/>
              <p:cNvSpPr/>
              <p:nvPr/>
            </p:nvSpPr>
            <p:spPr>
              <a:xfrm>
                <a:off x="0" y="0"/>
                <a:ext cx="922973" cy="180233"/>
              </a:xfrm>
              <a:custGeom>
                <a:rect b="b" l="l" r="r" t="t"/>
                <a:pathLst>
                  <a:path extrusionOk="0" h="180233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180233"/>
                    </a:lnTo>
                    <a:lnTo>
                      <a:pt x="0" y="180233"/>
                    </a:lnTo>
                    <a:close/>
                  </a:path>
                </a:pathLst>
              </a:custGeom>
              <a:solidFill>
                <a:srgbClr val="00BF63"/>
              </a:solidFill>
              <a:ln>
                <a:noFill/>
              </a:ln>
            </p:spPr>
          </p:sp>
          <p:sp>
            <p:nvSpPr>
              <p:cNvPr id="388" name="Google Shape;388;p10"/>
              <p:cNvSpPr txBox="1"/>
              <p:nvPr/>
            </p:nvSpPr>
            <p:spPr>
              <a:xfrm>
                <a:off x="0" y="-38100"/>
                <a:ext cx="922973" cy="218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5925" lIns="75925" spcFirstLastPara="1" rIns="75925" wrap="square" tIns="75925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" name="Google Shape;389;p10"/>
            <p:cNvSpPr txBox="1"/>
            <p:nvPr/>
          </p:nvSpPr>
          <p:spPr>
            <a:xfrm>
              <a:off x="5988869" y="7007513"/>
              <a:ext cx="3588132" cy="476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Filtros avanzados</a:t>
              </a:r>
              <a:endParaRPr/>
            </a:p>
          </p:txBody>
        </p:sp>
        <p:grpSp>
          <p:nvGrpSpPr>
            <p:cNvPr id="390" name="Google Shape;390;p10"/>
            <p:cNvGrpSpPr/>
            <p:nvPr/>
          </p:nvGrpSpPr>
          <p:grpSpPr>
            <a:xfrm>
              <a:off x="641949" y="9266550"/>
              <a:ext cx="3736508" cy="1157285"/>
              <a:chOff x="0" y="-66675"/>
              <a:chExt cx="1024334" cy="317260"/>
            </a:xfrm>
          </p:grpSpPr>
          <p:sp>
            <p:nvSpPr>
              <p:cNvPr id="391" name="Google Shape;391;p10"/>
              <p:cNvSpPr/>
              <p:nvPr/>
            </p:nvSpPr>
            <p:spPr>
              <a:xfrm>
                <a:off x="0" y="0"/>
                <a:ext cx="1024334" cy="250585"/>
              </a:xfrm>
              <a:custGeom>
                <a:rect b="b" l="l" r="r" t="t"/>
                <a:pathLst>
                  <a:path extrusionOk="0" h="250585" w="1024334">
                    <a:moveTo>
                      <a:pt x="86618" y="0"/>
                    </a:moveTo>
                    <a:lnTo>
                      <a:pt x="937716" y="0"/>
                    </a:lnTo>
                    <a:cubicBezTo>
                      <a:pt x="960688" y="0"/>
                      <a:pt x="982720" y="9126"/>
                      <a:pt x="998964" y="25370"/>
                    </a:cubicBezTo>
                    <a:cubicBezTo>
                      <a:pt x="1015208" y="41614"/>
                      <a:pt x="1024334" y="63646"/>
                      <a:pt x="1024334" y="86618"/>
                    </a:cubicBezTo>
                    <a:lnTo>
                      <a:pt x="1024334" y="163967"/>
                    </a:lnTo>
                    <a:cubicBezTo>
                      <a:pt x="1024334" y="186940"/>
                      <a:pt x="1015208" y="208971"/>
                      <a:pt x="998964" y="225215"/>
                    </a:cubicBezTo>
                    <a:cubicBezTo>
                      <a:pt x="982720" y="241460"/>
                      <a:pt x="960688" y="250585"/>
                      <a:pt x="937716" y="250585"/>
                    </a:cubicBezTo>
                    <a:lnTo>
                      <a:pt x="86618" y="250585"/>
                    </a:lnTo>
                    <a:cubicBezTo>
                      <a:pt x="38780" y="250585"/>
                      <a:pt x="0" y="211805"/>
                      <a:pt x="0" y="163967"/>
                    </a:cubicBezTo>
                    <a:lnTo>
                      <a:pt x="0" y="86618"/>
                    </a:lnTo>
                    <a:cubicBezTo>
                      <a:pt x="0" y="63646"/>
                      <a:pt x="9126" y="41614"/>
                      <a:pt x="25370" y="25370"/>
                    </a:cubicBezTo>
                    <a:cubicBezTo>
                      <a:pt x="41614" y="9126"/>
                      <a:pt x="63646" y="0"/>
                      <a:pt x="8661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569E"/>
                  </a:gs>
                  <a:gs pos="100000">
                    <a:srgbClr val="014074"/>
                  </a:gs>
                </a:gsLst>
                <a:path path="circle">
                  <a:fillToRect b="100%" l="0%" r="100%" t="0%"/>
                </a:path>
                <a:tileRect b="0%" l="-100%" r="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0"/>
              <p:cNvSpPr txBox="1"/>
              <p:nvPr/>
            </p:nvSpPr>
            <p:spPr>
              <a:xfrm>
                <a:off x="0" y="-66675"/>
                <a:ext cx="1024334" cy="317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3998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486" u="none" cap="none" strike="noStrike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Principal</a:t>
                </a:r>
                <a:endParaRPr/>
              </a:p>
            </p:txBody>
          </p:sp>
        </p:grpSp>
        <p:grpSp>
          <p:nvGrpSpPr>
            <p:cNvPr id="393" name="Google Shape;393;p10"/>
            <p:cNvGrpSpPr/>
            <p:nvPr/>
          </p:nvGrpSpPr>
          <p:grpSpPr>
            <a:xfrm>
              <a:off x="5914681" y="7777122"/>
              <a:ext cx="3736508" cy="1157285"/>
              <a:chOff x="0" y="-66675"/>
              <a:chExt cx="1024334" cy="317260"/>
            </a:xfrm>
          </p:grpSpPr>
          <p:sp>
            <p:nvSpPr>
              <p:cNvPr id="394" name="Google Shape;394;p10"/>
              <p:cNvSpPr/>
              <p:nvPr/>
            </p:nvSpPr>
            <p:spPr>
              <a:xfrm>
                <a:off x="0" y="0"/>
                <a:ext cx="1024334" cy="250585"/>
              </a:xfrm>
              <a:custGeom>
                <a:rect b="b" l="l" r="r" t="t"/>
                <a:pathLst>
                  <a:path extrusionOk="0" h="250585" w="1024334">
                    <a:moveTo>
                      <a:pt x="86618" y="0"/>
                    </a:moveTo>
                    <a:lnTo>
                      <a:pt x="937716" y="0"/>
                    </a:lnTo>
                    <a:cubicBezTo>
                      <a:pt x="960688" y="0"/>
                      <a:pt x="982720" y="9126"/>
                      <a:pt x="998964" y="25370"/>
                    </a:cubicBezTo>
                    <a:cubicBezTo>
                      <a:pt x="1015208" y="41614"/>
                      <a:pt x="1024334" y="63646"/>
                      <a:pt x="1024334" y="86618"/>
                    </a:cubicBezTo>
                    <a:lnTo>
                      <a:pt x="1024334" y="163967"/>
                    </a:lnTo>
                    <a:cubicBezTo>
                      <a:pt x="1024334" y="186940"/>
                      <a:pt x="1015208" y="208971"/>
                      <a:pt x="998964" y="225215"/>
                    </a:cubicBezTo>
                    <a:cubicBezTo>
                      <a:pt x="982720" y="241460"/>
                      <a:pt x="960688" y="250585"/>
                      <a:pt x="937716" y="250585"/>
                    </a:cubicBezTo>
                    <a:lnTo>
                      <a:pt x="86618" y="250585"/>
                    </a:lnTo>
                    <a:cubicBezTo>
                      <a:pt x="38780" y="250585"/>
                      <a:pt x="0" y="211805"/>
                      <a:pt x="0" y="163967"/>
                    </a:cubicBezTo>
                    <a:lnTo>
                      <a:pt x="0" y="86618"/>
                    </a:lnTo>
                    <a:cubicBezTo>
                      <a:pt x="0" y="63646"/>
                      <a:pt x="9126" y="41614"/>
                      <a:pt x="25370" y="25370"/>
                    </a:cubicBezTo>
                    <a:cubicBezTo>
                      <a:pt x="41614" y="9126"/>
                      <a:pt x="63646" y="0"/>
                      <a:pt x="8661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569E"/>
                  </a:gs>
                  <a:gs pos="100000">
                    <a:srgbClr val="014074"/>
                  </a:gs>
                </a:gsLst>
                <a:path path="circle">
                  <a:fillToRect b="100%" l="0%" r="100%" t="0%"/>
                </a:path>
                <a:tileRect b="0%" l="-100%" r="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0"/>
              <p:cNvSpPr txBox="1"/>
              <p:nvPr/>
            </p:nvSpPr>
            <p:spPr>
              <a:xfrm>
                <a:off x="0" y="-66675"/>
                <a:ext cx="1024334" cy="317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3998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486" u="none" cap="none" strike="noStrike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Principal</a:t>
                </a:r>
                <a:endParaRPr/>
              </a:p>
            </p:txBody>
          </p:sp>
        </p:grpSp>
        <p:grpSp>
          <p:nvGrpSpPr>
            <p:cNvPr id="396" name="Google Shape;396;p10"/>
            <p:cNvGrpSpPr/>
            <p:nvPr/>
          </p:nvGrpSpPr>
          <p:grpSpPr>
            <a:xfrm>
              <a:off x="11097978" y="7825179"/>
              <a:ext cx="3736508" cy="1157285"/>
              <a:chOff x="0" y="-66675"/>
              <a:chExt cx="1024334" cy="317260"/>
            </a:xfrm>
          </p:grpSpPr>
          <p:sp>
            <p:nvSpPr>
              <p:cNvPr id="397" name="Google Shape;397;p10"/>
              <p:cNvSpPr/>
              <p:nvPr/>
            </p:nvSpPr>
            <p:spPr>
              <a:xfrm>
                <a:off x="0" y="0"/>
                <a:ext cx="1024334" cy="250585"/>
              </a:xfrm>
              <a:custGeom>
                <a:rect b="b" l="l" r="r" t="t"/>
                <a:pathLst>
                  <a:path extrusionOk="0" h="250585" w="1024334">
                    <a:moveTo>
                      <a:pt x="86618" y="0"/>
                    </a:moveTo>
                    <a:lnTo>
                      <a:pt x="937716" y="0"/>
                    </a:lnTo>
                    <a:cubicBezTo>
                      <a:pt x="960688" y="0"/>
                      <a:pt x="982720" y="9126"/>
                      <a:pt x="998964" y="25370"/>
                    </a:cubicBezTo>
                    <a:cubicBezTo>
                      <a:pt x="1015208" y="41614"/>
                      <a:pt x="1024334" y="63646"/>
                      <a:pt x="1024334" y="86618"/>
                    </a:cubicBezTo>
                    <a:lnTo>
                      <a:pt x="1024334" y="163967"/>
                    </a:lnTo>
                    <a:cubicBezTo>
                      <a:pt x="1024334" y="186940"/>
                      <a:pt x="1015208" y="208971"/>
                      <a:pt x="998964" y="225215"/>
                    </a:cubicBezTo>
                    <a:cubicBezTo>
                      <a:pt x="982720" y="241460"/>
                      <a:pt x="960688" y="250585"/>
                      <a:pt x="937716" y="250585"/>
                    </a:cubicBezTo>
                    <a:lnTo>
                      <a:pt x="86618" y="250585"/>
                    </a:lnTo>
                    <a:cubicBezTo>
                      <a:pt x="38780" y="250585"/>
                      <a:pt x="0" y="211805"/>
                      <a:pt x="0" y="163967"/>
                    </a:cubicBezTo>
                    <a:lnTo>
                      <a:pt x="0" y="86618"/>
                    </a:lnTo>
                    <a:cubicBezTo>
                      <a:pt x="0" y="63646"/>
                      <a:pt x="9126" y="41614"/>
                      <a:pt x="25370" y="25370"/>
                    </a:cubicBezTo>
                    <a:cubicBezTo>
                      <a:pt x="41614" y="9126"/>
                      <a:pt x="63646" y="0"/>
                      <a:pt x="8661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569E"/>
                  </a:gs>
                  <a:gs pos="100000">
                    <a:srgbClr val="014074"/>
                  </a:gs>
                </a:gsLst>
                <a:path path="circle">
                  <a:fillToRect b="100%" l="0%" r="100%" t="0%"/>
                </a:path>
                <a:tileRect b="0%" l="-100%" r="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0"/>
              <p:cNvSpPr txBox="1"/>
              <p:nvPr/>
            </p:nvSpPr>
            <p:spPr>
              <a:xfrm>
                <a:off x="0" y="-66675"/>
                <a:ext cx="1024334" cy="317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3998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486" u="none" cap="none" strike="noStrike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Principal</a:t>
                </a:r>
                <a:endParaRPr/>
              </a:p>
            </p:txBody>
          </p:sp>
        </p:grpSp>
      </p:grpSp>
      <p:grpSp>
        <p:nvGrpSpPr>
          <p:cNvPr id="399" name="Google Shape;399;p10"/>
          <p:cNvGrpSpPr/>
          <p:nvPr/>
        </p:nvGrpSpPr>
        <p:grpSpPr>
          <a:xfrm>
            <a:off x="13150102" y="1316095"/>
            <a:ext cx="3765305" cy="6883215"/>
            <a:chOff x="0" y="-243214"/>
            <a:chExt cx="5020407" cy="9177621"/>
          </a:xfrm>
        </p:grpSpPr>
        <p:grpSp>
          <p:nvGrpSpPr>
            <p:cNvPr id="400" name="Google Shape;400;p10"/>
            <p:cNvGrpSpPr/>
            <p:nvPr/>
          </p:nvGrpSpPr>
          <p:grpSpPr>
            <a:xfrm>
              <a:off x="0" y="361477"/>
              <a:ext cx="5020407" cy="8115895"/>
              <a:chOff x="0" y="-38100"/>
              <a:chExt cx="1268917" cy="2051307"/>
            </a:xfrm>
          </p:grpSpPr>
          <p:sp>
            <p:nvSpPr>
              <p:cNvPr id="401" name="Google Shape;401;p10"/>
              <p:cNvSpPr/>
              <p:nvPr/>
            </p:nvSpPr>
            <p:spPr>
              <a:xfrm>
                <a:off x="0" y="0"/>
                <a:ext cx="1268917" cy="2013207"/>
              </a:xfrm>
              <a:custGeom>
                <a:rect b="b" l="l" r="r" t="t"/>
                <a:pathLst>
                  <a:path extrusionOk="0" h="2013207" w="1268917">
                    <a:moveTo>
                      <a:pt x="35036" y="0"/>
                    </a:moveTo>
                    <a:lnTo>
                      <a:pt x="1233880" y="0"/>
                    </a:lnTo>
                    <a:cubicBezTo>
                      <a:pt x="1243173" y="0"/>
                      <a:pt x="1252084" y="3691"/>
                      <a:pt x="1258655" y="10262"/>
                    </a:cubicBezTo>
                    <a:cubicBezTo>
                      <a:pt x="1265225" y="16833"/>
                      <a:pt x="1268917" y="25744"/>
                      <a:pt x="1268917" y="35036"/>
                    </a:cubicBezTo>
                    <a:lnTo>
                      <a:pt x="1268917" y="1978170"/>
                    </a:lnTo>
                    <a:cubicBezTo>
                      <a:pt x="1268917" y="1987463"/>
                      <a:pt x="1265225" y="1996374"/>
                      <a:pt x="1258655" y="2002945"/>
                    </a:cubicBezTo>
                    <a:cubicBezTo>
                      <a:pt x="1252084" y="2009516"/>
                      <a:pt x="1243173" y="2013207"/>
                      <a:pt x="1233880" y="2013207"/>
                    </a:cubicBezTo>
                    <a:lnTo>
                      <a:pt x="35036" y="2013207"/>
                    </a:lnTo>
                    <a:cubicBezTo>
                      <a:pt x="25744" y="2013207"/>
                      <a:pt x="16833" y="2009516"/>
                      <a:pt x="10262" y="2002945"/>
                    </a:cubicBezTo>
                    <a:cubicBezTo>
                      <a:pt x="3691" y="1996374"/>
                      <a:pt x="0" y="1987463"/>
                      <a:pt x="0" y="1978170"/>
                    </a:cubicBezTo>
                    <a:lnTo>
                      <a:pt x="0" y="35036"/>
                    </a:lnTo>
                    <a:cubicBezTo>
                      <a:pt x="0" y="25744"/>
                      <a:pt x="3691" y="16833"/>
                      <a:pt x="10262" y="10262"/>
                    </a:cubicBezTo>
                    <a:cubicBezTo>
                      <a:pt x="16833" y="3691"/>
                      <a:pt x="25744" y="0"/>
                      <a:pt x="35036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38100">
                <a:solidFill>
                  <a:srgbClr val="145D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0"/>
              <p:cNvSpPr txBox="1"/>
              <p:nvPr/>
            </p:nvSpPr>
            <p:spPr>
              <a:xfrm>
                <a:off x="0" y="-38100"/>
                <a:ext cx="1268917" cy="20513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4525" lIns="74525" spcFirstLastPara="1" rIns="74525" wrap="square" tIns="74525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3" name="Google Shape;403;p10"/>
            <p:cNvCxnSpPr/>
            <p:nvPr/>
          </p:nvCxnSpPr>
          <p:spPr>
            <a:xfrm>
              <a:off x="0" y="2150151"/>
              <a:ext cx="5020407" cy="0"/>
            </a:xfrm>
            <a:prstGeom prst="straightConnector1">
              <a:avLst/>
            </a:prstGeom>
            <a:noFill/>
            <a:ln cap="flat" cmpd="sng" w="51925">
              <a:solidFill>
                <a:srgbClr val="145DA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04" name="Google Shape;404;p10"/>
            <p:cNvSpPr txBox="1"/>
            <p:nvPr/>
          </p:nvSpPr>
          <p:spPr>
            <a:xfrm>
              <a:off x="43504" y="2093001"/>
              <a:ext cx="4933398" cy="13991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99" u="none" cap="none" strike="noStrike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Registro, edición y control seguro de accesos y permisos según roles</a:t>
              </a:r>
              <a:endParaRPr/>
            </a:p>
          </p:txBody>
        </p:sp>
        <p:sp>
          <p:nvSpPr>
            <p:cNvPr id="405" name="Google Shape;405;p10"/>
            <p:cNvSpPr txBox="1"/>
            <p:nvPr/>
          </p:nvSpPr>
          <p:spPr>
            <a:xfrm>
              <a:off x="235806" y="837871"/>
              <a:ext cx="4654655" cy="11277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33" u="none" cap="none" strike="noStrike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Administración de Usuarios</a:t>
              </a:r>
              <a:endParaRPr/>
            </a:p>
          </p:txBody>
        </p:sp>
        <p:grpSp>
          <p:nvGrpSpPr>
            <p:cNvPr id="406" name="Google Shape;406;p10"/>
            <p:cNvGrpSpPr/>
            <p:nvPr/>
          </p:nvGrpSpPr>
          <p:grpSpPr>
            <a:xfrm>
              <a:off x="2032939" y="-243214"/>
              <a:ext cx="916748" cy="1157285"/>
              <a:chOff x="0" y="-66675"/>
              <a:chExt cx="251319" cy="317260"/>
            </a:xfrm>
          </p:grpSpPr>
          <p:sp>
            <p:nvSpPr>
              <p:cNvPr id="407" name="Google Shape;407;p10"/>
              <p:cNvSpPr/>
              <p:nvPr/>
            </p:nvSpPr>
            <p:spPr>
              <a:xfrm>
                <a:off x="0" y="0"/>
                <a:ext cx="251319" cy="250585"/>
              </a:xfrm>
              <a:custGeom>
                <a:rect b="b" l="l" r="r" t="t"/>
                <a:pathLst>
                  <a:path extrusionOk="0" h="250585" w="251319">
                    <a:moveTo>
                      <a:pt x="125293" y="0"/>
                    </a:moveTo>
                    <a:lnTo>
                      <a:pt x="126027" y="0"/>
                    </a:lnTo>
                    <a:cubicBezTo>
                      <a:pt x="159256" y="0"/>
                      <a:pt x="191125" y="13200"/>
                      <a:pt x="214622" y="36697"/>
                    </a:cubicBezTo>
                    <a:cubicBezTo>
                      <a:pt x="238119" y="60194"/>
                      <a:pt x="251319" y="92063"/>
                      <a:pt x="251319" y="125293"/>
                    </a:cubicBezTo>
                    <a:lnTo>
                      <a:pt x="251319" y="125293"/>
                    </a:lnTo>
                    <a:cubicBezTo>
                      <a:pt x="251319" y="158522"/>
                      <a:pt x="238119" y="190391"/>
                      <a:pt x="214622" y="213888"/>
                    </a:cubicBezTo>
                    <a:cubicBezTo>
                      <a:pt x="191125" y="237385"/>
                      <a:pt x="159256" y="250585"/>
                      <a:pt x="126027" y="250585"/>
                    </a:cubicBezTo>
                    <a:lnTo>
                      <a:pt x="125293" y="250585"/>
                    </a:lnTo>
                    <a:cubicBezTo>
                      <a:pt x="92063" y="250585"/>
                      <a:pt x="60194" y="237385"/>
                      <a:pt x="36697" y="213888"/>
                    </a:cubicBezTo>
                    <a:cubicBezTo>
                      <a:pt x="13200" y="190391"/>
                      <a:pt x="0" y="158522"/>
                      <a:pt x="0" y="125293"/>
                    </a:cubicBezTo>
                    <a:lnTo>
                      <a:pt x="0" y="125293"/>
                    </a:lnTo>
                    <a:cubicBezTo>
                      <a:pt x="0" y="92063"/>
                      <a:pt x="13200" y="60194"/>
                      <a:pt x="36697" y="36697"/>
                    </a:cubicBezTo>
                    <a:cubicBezTo>
                      <a:pt x="60194" y="13200"/>
                      <a:pt x="92063" y="0"/>
                      <a:pt x="12529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569E"/>
                  </a:gs>
                  <a:gs pos="100000">
                    <a:srgbClr val="014074"/>
                  </a:gs>
                </a:gsLst>
                <a:path path="circle">
                  <a:fillToRect b="100%" l="0%" r="100%" t="0%"/>
                </a:path>
                <a:tileRect b="0%" l="-100%" r="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0"/>
              <p:cNvSpPr txBox="1"/>
              <p:nvPr/>
            </p:nvSpPr>
            <p:spPr>
              <a:xfrm>
                <a:off x="0" y="-66675"/>
                <a:ext cx="251319" cy="317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3998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486" u="none" cap="none" strike="noStrike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7</a:t>
                </a:r>
                <a:endParaRPr/>
              </a:p>
            </p:txBody>
          </p:sp>
        </p:grpSp>
        <p:grpSp>
          <p:nvGrpSpPr>
            <p:cNvPr id="409" name="Google Shape;409;p10"/>
            <p:cNvGrpSpPr/>
            <p:nvPr/>
          </p:nvGrpSpPr>
          <p:grpSpPr>
            <a:xfrm>
              <a:off x="271518" y="3992175"/>
              <a:ext cx="4477370" cy="1550811"/>
              <a:chOff x="0" y="-38100"/>
              <a:chExt cx="922973" cy="319687"/>
            </a:xfrm>
          </p:grpSpPr>
          <p:sp>
            <p:nvSpPr>
              <p:cNvPr id="410" name="Google Shape;410;p10"/>
              <p:cNvSpPr/>
              <p:nvPr/>
            </p:nvSpPr>
            <p:spPr>
              <a:xfrm>
                <a:off x="0" y="0"/>
                <a:ext cx="922973" cy="281587"/>
              </a:xfrm>
              <a:custGeom>
                <a:rect b="b" l="l" r="r" t="t"/>
                <a:pathLst>
                  <a:path extrusionOk="0" h="281587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281587"/>
                    </a:lnTo>
                    <a:lnTo>
                      <a:pt x="0" y="281587"/>
                    </a:lnTo>
                    <a:close/>
                  </a:path>
                </a:pathLst>
              </a:custGeom>
              <a:solidFill>
                <a:srgbClr val="00BF63"/>
              </a:solidFill>
              <a:ln>
                <a:noFill/>
              </a:ln>
            </p:spPr>
          </p:sp>
          <p:sp>
            <p:nvSpPr>
              <p:cNvPr id="411" name="Google Shape;411;p10"/>
              <p:cNvSpPr txBox="1"/>
              <p:nvPr/>
            </p:nvSpPr>
            <p:spPr>
              <a:xfrm>
                <a:off x="0" y="-38100"/>
                <a:ext cx="922973" cy="3196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5925" lIns="75925" spcFirstLastPara="1" rIns="75925" wrap="square" tIns="75925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2" name="Google Shape;412;p10"/>
            <p:cNvSpPr txBox="1"/>
            <p:nvPr/>
          </p:nvSpPr>
          <p:spPr>
            <a:xfrm>
              <a:off x="716137" y="4347192"/>
              <a:ext cx="3588132" cy="9684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Mantenedor de usuarios</a:t>
              </a:r>
              <a:endParaRPr/>
            </a:p>
          </p:txBody>
        </p:sp>
        <p:grpSp>
          <p:nvGrpSpPr>
            <p:cNvPr id="413" name="Google Shape;413;p10"/>
            <p:cNvGrpSpPr/>
            <p:nvPr/>
          </p:nvGrpSpPr>
          <p:grpSpPr>
            <a:xfrm>
              <a:off x="273391" y="5379945"/>
              <a:ext cx="4477370" cy="1550811"/>
              <a:chOff x="0" y="-38100"/>
              <a:chExt cx="922973" cy="319687"/>
            </a:xfrm>
          </p:grpSpPr>
          <p:sp>
            <p:nvSpPr>
              <p:cNvPr id="414" name="Google Shape;414;p10"/>
              <p:cNvSpPr/>
              <p:nvPr/>
            </p:nvSpPr>
            <p:spPr>
              <a:xfrm>
                <a:off x="0" y="0"/>
                <a:ext cx="922973" cy="281587"/>
              </a:xfrm>
              <a:custGeom>
                <a:rect b="b" l="l" r="r" t="t"/>
                <a:pathLst>
                  <a:path extrusionOk="0" h="281587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281587"/>
                    </a:lnTo>
                    <a:lnTo>
                      <a:pt x="0" y="281587"/>
                    </a:lnTo>
                    <a:close/>
                  </a:path>
                </a:pathLst>
              </a:custGeom>
              <a:solidFill>
                <a:srgbClr val="00BF63"/>
              </a:solidFill>
              <a:ln>
                <a:noFill/>
              </a:ln>
            </p:spPr>
          </p:sp>
          <p:sp>
            <p:nvSpPr>
              <p:cNvPr id="415" name="Google Shape;415;p10"/>
              <p:cNvSpPr txBox="1"/>
              <p:nvPr/>
            </p:nvSpPr>
            <p:spPr>
              <a:xfrm>
                <a:off x="0" y="-38100"/>
                <a:ext cx="922973" cy="3196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5925" lIns="75925" spcFirstLastPara="1" rIns="75925" wrap="square" tIns="75925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" name="Google Shape;416;p10"/>
            <p:cNvSpPr txBox="1"/>
            <p:nvPr/>
          </p:nvSpPr>
          <p:spPr>
            <a:xfrm>
              <a:off x="718010" y="5734962"/>
              <a:ext cx="3588132" cy="9684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Mantenedor de roles</a:t>
              </a:r>
              <a:endParaRPr/>
            </a:p>
          </p:txBody>
        </p:sp>
        <p:grpSp>
          <p:nvGrpSpPr>
            <p:cNvPr id="417" name="Google Shape;417;p10"/>
            <p:cNvGrpSpPr/>
            <p:nvPr/>
          </p:nvGrpSpPr>
          <p:grpSpPr>
            <a:xfrm>
              <a:off x="694880" y="7777122"/>
              <a:ext cx="3736508" cy="1157285"/>
              <a:chOff x="0" y="-66675"/>
              <a:chExt cx="1024334" cy="317260"/>
            </a:xfrm>
          </p:grpSpPr>
          <p:sp>
            <p:nvSpPr>
              <p:cNvPr id="418" name="Google Shape;418;p10"/>
              <p:cNvSpPr/>
              <p:nvPr/>
            </p:nvSpPr>
            <p:spPr>
              <a:xfrm>
                <a:off x="0" y="0"/>
                <a:ext cx="1024334" cy="250585"/>
              </a:xfrm>
              <a:custGeom>
                <a:rect b="b" l="l" r="r" t="t"/>
                <a:pathLst>
                  <a:path extrusionOk="0" h="250585" w="1024334">
                    <a:moveTo>
                      <a:pt x="86618" y="0"/>
                    </a:moveTo>
                    <a:lnTo>
                      <a:pt x="937716" y="0"/>
                    </a:lnTo>
                    <a:cubicBezTo>
                      <a:pt x="960688" y="0"/>
                      <a:pt x="982720" y="9126"/>
                      <a:pt x="998964" y="25370"/>
                    </a:cubicBezTo>
                    <a:cubicBezTo>
                      <a:pt x="1015208" y="41614"/>
                      <a:pt x="1024334" y="63646"/>
                      <a:pt x="1024334" y="86618"/>
                    </a:cubicBezTo>
                    <a:lnTo>
                      <a:pt x="1024334" y="163967"/>
                    </a:lnTo>
                    <a:cubicBezTo>
                      <a:pt x="1024334" y="186940"/>
                      <a:pt x="1015208" y="208971"/>
                      <a:pt x="998964" y="225215"/>
                    </a:cubicBezTo>
                    <a:cubicBezTo>
                      <a:pt x="982720" y="241460"/>
                      <a:pt x="960688" y="250585"/>
                      <a:pt x="937716" y="250585"/>
                    </a:cubicBezTo>
                    <a:lnTo>
                      <a:pt x="86618" y="250585"/>
                    </a:lnTo>
                    <a:cubicBezTo>
                      <a:pt x="38780" y="250585"/>
                      <a:pt x="0" y="211805"/>
                      <a:pt x="0" y="163967"/>
                    </a:cubicBezTo>
                    <a:lnTo>
                      <a:pt x="0" y="86618"/>
                    </a:lnTo>
                    <a:cubicBezTo>
                      <a:pt x="0" y="63646"/>
                      <a:pt x="9126" y="41614"/>
                      <a:pt x="25370" y="25370"/>
                    </a:cubicBezTo>
                    <a:cubicBezTo>
                      <a:pt x="41614" y="9126"/>
                      <a:pt x="63646" y="0"/>
                      <a:pt x="8661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569E"/>
                  </a:gs>
                  <a:gs pos="100000">
                    <a:srgbClr val="014074"/>
                  </a:gs>
                </a:gsLst>
                <a:path path="circle">
                  <a:fillToRect b="100%" l="0%" r="100%" t="0%"/>
                </a:path>
                <a:tileRect b="0%" l="-100%" r="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0"/>
              <p:cNvSpPr txBox="1"/>
              <p:nvPr/>
            </p:nvSpPr>
            <p:spPr>
              <a:xfrm>
                <a:off x="0" y="-66675"/>
                <a:ext cx="1024334" cy="317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3998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486" u="none" cap="none" strike="noStrike"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Secundario</a:t>
                </a:r>
                <a:endParaRPr/>
              </a:p>
            </p:txBody>
          </p:sp>
        </p:grpSp>
      </p:grpSp>
      <p:sp>
        <p:nvSpPr>
          <p:cNvPr id="420" name="Google Shape;420;p10"/>
          <p:cNvSpPr/>
          <p:nvPr/>
        </p:nvSpPr>
        <p:spPr>
          <a:xfrm>
            <a:off x="16147428" y="357605"/>
            <a:ext cx="1741000" cy="1741000"/>
          </a:xfrm>
          <a:custGeom>
            <a:rect b="b" l="l" r="r" t="t"/>
            <a:pathLst>
              <a:path extrusionOk="0" h="1741000" w="1741000">
                <a:moveTo>
                  <a:pt x="0" y="0"/>
                </a:moveTo>
                <a:lnTo>
                  <a:pt x="1741000" y="0"/>
                </a:lnTo>
                <a:lnTo>
                  <a:pt x="1741000" y="1741000"/>
                </a:lnTo>
                <a:lnTo>
                  <a:pt x="0" y="1741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1" name="Google Shape;421;p10"/>
          <p:cNvSpPr txBox="1"/>
          <p:nvPr/>
        </p:nvSpPr>
        <p:spPr>
          <a:xfrm>
            <a:off x="593727" y="456582"/>
            <a:ext cx="8826326" cy="771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Requerimientos Funcionales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11"/>
          <p:cNvGrpSpPr/>
          <p:nvPr/>
        </p:nvGrpSpPr>
        <p:grpSpPr>
          <a:xfrm>
            <a:off x="247242" y="106233"/>
            <a:ext cx="17793515" cy="9938472"/>
            <a:chOff x="0" y="-38100"/>
            <a:chExt cx="4982580" cy="2782993"/>
          </a:xfrm>
        </p:grpSpPr>
        <p:sp>
          <p:nvSpPr>
            <p:cNvPr id="427" name="Google Shape;427;p11"/>
            <p:cNvSpPr/>
            <p:nvPr/>
          </p:nvSpPr>
          <p:spPr>
            <a:xfrm>
              <a:off x="0" y="0"/>
              <a:ext cx="4982580" cy="2744893"/>
            </a:xfrm>
            <a:custGeom>
              <a:rect b="b" l="l" r="r" t="t"/>
              <a:pathLst>
                <a:path extrusionOk="0"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28600">
              <a:solidFill>
                <a:srgbClr val="00BF63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28" name="Google Shape;428;p11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9" name="Google Shape;429;p11"/>
          <p:cNvSpPr txBox="1"/>
          <p:nvPr/>
        </p:nvSpPr>
        <p:spPr>
          <a:xfrm>
            <a:off x="7394852" y="-68040"/>
            <a:ext cx="12552819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Requerimientos No Funcionales - ISO 21010</a:t>
            </a:r>
            <a:endParaRPr/>
          </a:p>
        </p:txBody>
      </p:sp>
      <p:grpSp>
        <p:nvGrpSpPr>
          <p:cNvPr id="430" name="Google Shape;430;p11"/>
          <p:cNvGrpSpPr/>
          <p:nvPr/>
        </p:nvGrpSpPr>
        <p:grpSpPr>
          <a:xfrm>
            <a:off x="9334500" y="582624"/>
            <a:ext cx="3765305" cy="8995177"/>
            <a:chOff x="0" y="-38100"/>
            <a:chExt cx="1268917" cy="3031396"/>
          </a:xfrm>
        </p:grpSpPr>
        <p:sp>
          <p:nvSpPr>
            <p:cNvPr id="431" name="Google Shape;431;p11"/>
            <p:cNvSpPr/>
            <p:nvPr/>
          </p:nvSpPr>
          <p:spPr>
            <a:xfrm>
              <a:off x="0" y="0"/>
              <a:ext cx="1268917" cy="2993296"/>
            </a:xfrm>
            <a:custGeom>
              <a:rect b="b" l="l" r="r" t="t"/>
              <a:pathLst>
                <a:path extrusionOk="0" h="2993296" w="1268917">
                  <a:moveTo>
                    <a:pt x="51403" y="0"/>
                  </a:moveTo>
                  <a:lnTo>
                    <a:pt x="1217514" y="0"/>
                  </a:lnTo>
                  <a:cubicBezTo>
                    <a:pt x="1231147" y="0"/>
                    <a:pt x="1244221" y="5416"/>
                    <a:pt x="1253861" y="15056"/>
                  </a:cubicBezTo>
                  <a:cubicBezTo>
                    <a:pt x="1263501" y="24696"/>
                    <a:pt x="1268917" y="37770"/>
                    <a:pt x="1268917" y="51403"/>
                  </a:cubicBezTo>
                  <a:lnTo>
                    <a:pt x="1268917" y="2941893"/>
                  </a:lnTo>
                  <a:cubicBezTo>
                    <a:pt x="1268917" y="2955526"/>
                    <a:pt x="1263501" y="2968600"/>
                    <a:pt x="1253861" y="2978240"/>
                  </a:cubicBezTo>
                  <a:cubicBezTo>
                    <a:pt x="1244221" y="2987880"/>
                    <a:pt x="1231147" y="2993296"/>
                    <a:pt x="1217514" y="2993296"/>
                  </a:cubicBezTo>
                  <a:lnTo>
                    <a:pt x="51403" y="2993296"/>
                  </a:lnTo>
                  <a:cubicBezTo>
                    <a:pt x="37770" y="2993296"/>
                    <a:pt x="24696" y="2987880"/>
                    <a:pt x="15056" y="2978240"/>
                  </a:cubicBezTo>
                  <a:cubicBezTo>
                    <a:pt x="5416" y="2968600"/>
                    <a:pt x="0" y="2955526"/>
                    <a:pt x="0" y="2941893"/>
                  </a:cubicBezTo>
                  <a:lnTo>
                    <a:pt x="0" y="51403"/>
                  </a:lnTo>
                  <a:cubicBezTo>
                    <a:pt x="0" y="37770"/>
                    <a:pt x="5416" y="24696"/>
                    <a:pt x="15056" y="15056"/>
                  </a:cubicBezTo>
                  <a:cubicBezTo>
                    <a:pt x="24696" y="5416"/>
                    <a:pt x="37770" y="0"/>
                    <a:pt x="51403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38100">
              <a:solidFill>
                <a:srgbClr val="145D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1"/>
            <p:cNvSpPr txBox="1"/>
            <p:nvPr/>
          </p:nvSpPr>
          <p:spPr>
            <a:xfrm>
              <a:off x="0" y="-38100"/>
              <a:ext cx="1268917" cy="30313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3" name="Google Shape;433;p11"/>
          <p:cNvCxnSpPr/>
          <p:nvPr/>
        </p:nvCxnSpPr>
        <p:spPr>
          <a:xfrm>
            <a:off x="9336709" y="1886029"/>
            <a:ext cx="3765305" cy="0"/>
          </a:xfrm>
          <a:prstGeom prst="straightConnector1">
            <a:avLst/>
          </a:prstGeom>
          <a:noFill/>
          <a:ln cap="flat" cmpd="sng" w="38100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4" name="Google Shape;434;p11"/>
          <p:cNvSpPr txBox="1"/>
          <p:nvPr/>
        </p:nvSpPr>
        <p:spPr>
          <a:xfrm>
            <a:off x="9467038" y="1102586"/>
            <a:ext cx="3490991" cy="439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33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Compatibilidad</a:t>
            </a:r>
            <a:endParaRPr/>
          </a:p>
        </p:txBody>
      </p:sp>
      <p:grpSp>
        <p:nvGrpSpPr>
          <p:cNvPr id="435" name="Google Shape;435;p11"/>
          <p:cNvGrpSpPr/>
          <p:nvPr/>
        </p:nvGrpSpPr>
        <p:grpSpPr>
          <a:xfrm>
            <a:off x="10884402" y="170493"/>
            <a:ext cx="687561" cy="867963"/>
            <a:chOff x="0" y="-66675"/>
            <a:chExt cx="251319" cy="317260"/>
          </a:xfrm>
        </p:grpSpPr>
        <p:sp>
          <p:nvSpPr>
            <p:cNvPr id="436" name="Google Shape;436;p11"/>
            <p:cNvSpPr/>
            <p:nvPr/>
          </p:nvSpPr>
          <p:spPr>
            <a:xfrm>
              <a:off x="0" y="0"/>
              <a:ext cx="251319" cy="250585"/>
            </a:xfrm>
            <a:custGeom>
              <a:rect b="b" l="l" r="r" t="t"/>
              <a:pathLst>
                <a:path extrusionOk="0" h="250585" w="251319">
                  <a:moveTo>
                    <a:pt x="125293" y="0"/>
                  </a:moveTo>
                  <a:lnTo>
                    <a:pt x="126027" y="0"/>
                  </a:lnTo>
                  <a:cubicBezTo>
                    <a:pt x="159256" y="0"/>
                    <a:pt x="191125" y="13200"/>
                    <a:pt x="214622" y="36697"/>
                  </a:cubicBezTo>
                  <a:cubicBezTo>
                    <a:pt x="238119" y="60194"/>
                    <a:pt x="251319" y="92063"/>
                    <a:pt x="251319" y="125293"/>
                  </a:cubicBezTo>
                  <a:lnTo>
                    <a:pt x="251319" y="125293"/>
                  </a:lnTo>
                  <a:cubicBezTo>
                    <a:pt x="251319" y="158522"/>
                    <a:pt x="238119" y="190391"/>
                    <a:pt x="214622" y="213888"/>
                  </a:cubicBezTo>
                  <a:cubicBezTo>
                    <a:pt x="191125" y="237385"/>
                    <a:pt x="159256" y="250585"/>
                    <a:pt x="126027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1"/>
            <p:cNvSpPr txBox="1"/>
            <p:nvPr/>
          </p:nvSpPr>
          <p:spPr>
            <a:xfrm>
              <a:off x="0" y="-66675"/>
              <a:ext cx="251319" cy="317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86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/>
            </a:p>
          </p:txBody>
        </p:sp>
      </p:grpSp>
      <p:grpSp>
        <p:nvGrpSpPr>
          <p:cNvPr id="438" name="Google Shape;438;p11"/>
          <p:cNvGrpSpPr/>
          <p:nvPr/>
        </p:nvGrpSpPr>
        <p:grpSpPr>
          <a:xfrm>
            <a:off x="1410642" y="624010"/>
            <a:ext cx="3765305" cy="8953790"/>
            <a:chOff x="0" y="-38100"/>
            <a:chExt cx="1268917" cy="3017448"/>
          </a:xfrm>
        </p:grpSpPr>
        <p:sp>
          <p:nvSpPr>
            <p:cNvPr id="439" name="Google Shape;439;p11"/>
            <p:cNvSpPr/>
            <p:nvPr/>
          </p:nvSpPr>
          <p:spPr>
            <a:xfrm>
              <a:off x="0" y="0"/>
              <a:ext cx="1268917" cy="2979348"/>
            </a:xfrm>
            <a:custGeom>
              <a:rect b="b" l="l" r="r" t="t"/>
              <a:pathLst>
                <a:path extrusionOk="0" h="2979348" w="1268917">
                  <a:moveTo>
                    <a:pt x="51403" y="0"/>
                  </a:moveTo>
                  <a:lnTo>
                    <a:pt x="1217514" y="0"/>
                  </a:lnTo>
                  <a:cubicBezTo>
                    <a:pt x="1231147" y="0"/>
                    <a:pt x="1244221" y="5416"/>
                    <a:pt x="1253861" y="15056"/>
                  </a:cubicBezTo>
                  <a:cubicBezTo>
                    <a:pt x="1263501" y="24696"/>
                    <a:pt x="1268917" y="37770"/>
                    <a:pt x="1268917" y="51403"/>
                  </a:cubicBezTo>
                  <a:lnTo>
                    <a:pt x="1268917" y="2927945"/>
                  </a:lnTo>
                  <a:cubicBezTo>
                    <a:pt x="1268917" y="2956334"/>
                    <a:pt x="1245903" y="2979348"/>
                    <a:pt x="1217514" y="2979348"/>
                  </a:cubicBezTo>
                  <a:lnTo>
                    <a:pt x="51403" y="2979348"/>
                  </a:lnTo>
                  <a:cubicBezTo>
                    <a:pt x="37770" y="2979348"/>
                    <a:pt x="24696" y="2973933"/>
                    <a:pt x="15056" y="2964293"/>
                  </a:cubicBezTo>
                  <a:cubicBezTo>
                    <a:pt x="5416" y="2954653"/>
                    <a:pt x="0" y="2941578"/>
                    <a:pt x="0" y="2927945"/>
                  </a:cubicBezTo>
                  <a:lnTo>
                    <a:pt x="0" y="51403"/>
                  </a:lnTo>
                  <a:cubicBezTo>
                    <a:pt x="0" y="37770"/>
                    <a:pt x="5416" y="24696"/>
                    <a:pt x="15056" y="15056"/>
                  </a:cubicBezTo>
                  <a:cubicBezTo>
                    <a:pt x="24696" y="5416"/>
                    <a:pt x="37770" y="0"/>
                    <a:pt x="51403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38100">
              <a:solidFill>
                <a:srgbClr val="145D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1"/>
            <p:cNvSpPr txBox="1"/>
            <p:nvPr/>
          </p:nvSpPr>
          <p:spPr>
            <a:xfrm>
              <a:off x="0" y="-38100"/>
              <a:ext cx="1268917" cy="3017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41" name="Google Shape;441;p11"/>
          <p:cNvCxnSpPr/>
          <p:nvPr/>
        </p:nvCxnSpPr>
        <p:spPr>
          <a:xfrm>
            <a:off x="1410642" y="1965516"/>
            <a:ext cx="3763096" cy="0"/>
          </a:xfrm>
          <a:prstGeom prst="straightConnector1">
            <a:avLst/>
          </a:prstGeom>
          <a:noFill/>
          <a:ln cap="flat" cmpd="sng" w="38100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2" name="Google Shape;442;p11"/>
          <p:cNvSpPr txBox="1"/>
          <p:nvPr/>
        </p:nvSpPr>
        <p:spPr>
          <a:xfrm>
            <a:off x="1558922" y="1143973"/>
            <a:ext cx="3490991" cy="439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33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Idoneidad funcional</a:t>
            </a:r>
            <a:endParaRPr/>
          </a:p>
        </p:txBody>
      </p:sp>
      <p:grpSp>
        <p:nvGrpSpPr>
          <p:cNvPr id="443" name="Google Shape;443;p11"/>
          <p:cNvGrpSpPr/>
          <p:nvPr/>
        </p:nvGrpSpPr>
        <p:grpSpPr>
          <a:xfrm>
            <a:off x="2949514" y="170493"/>
            <a:ext cx="687561" cy="867963"/>
            <a:chOff x="0" y="-66675"/>
            <a:chExt cx="251319" cy="317260"/>
          </a:xfrm>
        </p:grpSpPr>
        <p:sp>
          <p:nvSpPr>
            <p:cNvPr id="444" name="Google Shape;444;p11"/>
            <p:cNvSpPr/>
            <p:nvPr/>
          </p:nvSpPr>
          <p:spPr>
            <a:xfrm>
              <a:off x="0" y="0"/>
              <a:ext cx="251319" cy="250585"/>
            </a:xfrm>
            <a:custGeom>
              <a:rect b="b" l="l" r="r" t="t"/>
              <a:pathLst>
                <a:path extrusionOk="0" h="250585" w="251319">
                  <a:moveTo>
                    <a:pt x="125293" y="0"/>
                  </a:moveTo>
                  <a:lnTo>
                    <a:pt x="126027" y="0"/>
                  </a:lnTo>
                  <a:cubicBezTo>
                    <a:pt x="159256" y="0"/>
                    <a:pt x="191125" y="13200"/>
                    <a:pt x="214622" y="36697"/>
                  </a:cubicBezTo>
                  <a:cubicBezTo>
                    <a:pt x="238119" y="60194"/>
                    <a:pt x="251319" y="92063"/>
                    <a:pt x="251319" y="125293"/>
                  </a:cubicBezTo>
                  <a:lnTo>
                    <a:pt x="251319" y="125293"/>
                  </a:lnTo>
                  <a:cubicBezTo>
                    <a:pt x="251319" y="158522"/>
                    <a:pt x="238119" y="190391"/>
                    <a:pt x="214622" y="213888"/>
                  </a:cubicBezTo>
                  <a:cubicBezTo>
                    <a:pt x="191125" y="237385"/>
                    <a:pt x="159256" y="250585"/>
                    <a:pt x="126027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1"/>
            <p:cNvSpPr txBox="1"/>
            <p:nvPr/>
          </p:nvSpPr>
          <p:spPr>
            <a:xfrm>
              <a:off x="0" y="-66675"/>
              <a:ext cx="251319" cy="317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86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/>
            </a:p>
          </p:txBody>
        </p:sp>
      </p:grpSp>
      <p:grpSp>
        <p:nvGrpSpPr>
          <p:cNvPr id="446" name="Google Shape;446;p11"/>
          <p:cNvGrpSpPr/>
          <p:nvPr/>
        </p:nvGrpSpPr>
        <p:grpSpPr>
          <a:xfrm>
            <a:off x="1614281" y="3729274"/>
            <a:ext cx="3358028" cy="1160429"/>
            <a:chOff x="0" y="-38100"/>
            <a:chExt cx="922973" cy="318951"/>
          </a:xfrm>
        </p:grpSpPr>
        <p:sp>
          <p:nvSpPr>
            <p:cNvPr id="447" name="Google Shape;447;p11"/>
            <p:cNvSpPr/>
            <p:nvPr/>
          </p:nvSpPr>
          <p:spPr>
            <a:xfrm>
              <a:off x="0" y="0"/>
              <a:ext cx="922973" cy="280851"/>
            </a:xfrm>
            <a:custGeom>
              <a:rect b="b" l="l" r="r" t="t"/>
              <a:pathLst>
                <a:path extrusionOk="0" h="280851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280851"/>
                  </a:lnTo>
                  <a:lnTo>
                    <a:pt x="0" y="280851"/>
                  </a:lnTo>
                  <a:close/>
                </a:path>
              </a:pathLst>
            </a:custGeom>
            <a:solidFill>
              <a:srgbClr val="0CC0DF"/>
            </a:solidFill>
            <a:ln>
              <a:noFill/>
            </a:ln>
          </p:spPr>
        </p:sp>
        <p:sp>
          <p:nvSpPr>
            <p:cNvPr id="448" name="Google Shape;448;p11"/>
            <p:cNvSpPr txBox="1"/>
            <p:nvPr/>
          </p:nvSpPr>
          <p:spPr>
            <a:xfrm>
              <a:off x="0" y="-38100"/>
              <a:ext cx="922973" cy="3189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750" lIns="51750" spcFirstLastPara="1" rIns="51750" wrap="square" tIns="517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11"/>
          <p:cNvSpPr txBox="1"/>
          <p:nvPr/>
        </p:nvSpPr>
        <p:spPr>
          <a:xfrm>
            <a:off x="1947745" y="3981249"/>
            <a:ext cx="2691099" cy="740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27" u="none" cap="none" strike="noStrik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Validación de Campos</a:t>
            </a:r>
            <a:endParaRPr/>
          </a:p>
        </p:txBody>
      </p:sp>
      <p:grpSp>
        <p:nvGrpSpPr>
          <p:cNvPr id="450" name="Google Shape;450;p11"/>
          <p:cNvGrpSpPr/>
          <p:nvPr/>
        </p:nvGrpSpPr>
        <p:grpSpPr>
          <a:xfrm>
            <a:off x="1548324" y="1923603"/>
            <a:ext cx="2802381" cy="1049186"/>
            <a:chOff x="0" y="-57150"/>
            <a:chExt cx="1024334" cy="383502"/>
          </a:xfrm>
        </p:grpSpPr>
        <p:sp>
          <p:nvSpPr>
            <p:cNvPr id="451" name="Google Shape;451;p11"/>
            <p:cNvSpPr/>
            <p:nvPr/>
          </p:nvSpPr>
          <p:spPr>
            <a:xfrm>
              <a:off x="0" y="0"/>
              <a:ext cx="1024334" cy="326352"/>
            </a:xfrm>
            <a:custGeom>
              <a:rect b="b" l="l" r="r" t="t"/>
              <a:pathLst>
                <a:path extrusionOk="0" h="326352" w="1024334">
                  <a:moveTo>
                    <a:pt x="127081" y="0"/>
                  </a:moveTo>
                  <a:lnTo>
                    <a:pt x="897254" y="0"/>
                  </a:lnTo>
                  <a:cubicBezTo>
                    <a:pt x="967438" y="0"/>
                    <a:pt x="1024334" y="56896"/>
                    <a:pt x="1024334" y="127081"/>
                  </a:cubicBezTo>
                  <a:lnTo>
                    <a:pt x="1024334" y="199271"/>
                  </a:lnTo>
                  <a:cubicBezTo>
                    <a:pt x="1024334" y="269456"/>
                    <a:pt x="967438" y="326352"/>
                    <a:pt x="897254" y="326352"/>
                  </a:cubicBezTo>
                  <a:lnTo>
                    <a:pt x="127081" y="326352"/>
                  </a:lnTo>
                  <a:cubicBezTo>
                    <a:pt x="93377" y="326352"/>
                    <a:pt x="61053" y="312963"/>
                    <a:pt x="37221" y="289131"/>
                  </a:cubicBezTo>
                  <a:cubicBezTo>
                    <a:pt x="13389" y="265298"/>
                    <a:pt x="0" y="232975"/>
                    <a:pt x="0" y="199271"/>
                  </a:cubicBezTo>
                  <a:lnTo>
                    <a:pt x="0" y="127081"/>
                  </a:lnTo>
                  <a:cubicBezTo>
                    <a:pt x="0" y="93377"/>
                    <a:pt x="13389" y="61053"/>
                    <a:pt x="37221" y="37221"/>
                  </a:cubicBezTo>
                  <a:cubicBezTo>
                    <a:pt x="61053" y="13389"/>
                    <a:pt x="93377" y="0"/>
                    <a:pt x="127081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1"/>
            <p:cNvSpPr txBox="1"/>
            <p:nvPr/>
          </p:nvSpPr>
          <p:spPr>
            <a:xfrm>
              <a:off x="0" y="-57150"/>
              <a:ext cx="1024334" cy="383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Completitud funcional</a:t>
              </a:r>
              <a:endParaRPr/>
            </a:p>
          </p:txBody>
        </p:sp>
      </p:grpSp>
      <p:grpSp>
        <p:nvGrpSpPr>
          <p:cNvPr id="453" name="Google Shape;453;p11"/>
          <p:cNvGrpSpPr/>
          <p:nvPr/>
        </p:nvGrpSpPr>
        <p:grpSpPr>
          <a:xfrm>
            <a:off x="2247532" y="2921212"/>
            <a:ext cx="2802381" cy="841905"/>
            <a:chOff x="0" y="-57150"/>
            <a:chExt cx="1024334" cy="307735"/>
          </a:xfrm>
        </p:grpSpPr>
        <p:sp>
          <p:nvSpPr>
            <p:cNvPr id="454" name="Google Shape;454;p11"/>
            <p:cNvSpPr/>
            <p:nvPr/>
          </p:nvSpPr>
          <p:spPr>
            <a:xfrm>
              <a:off x="0" y="0"/>
              <a:ext cx="1024334" cy="250585"/>
            </a:xfrm>
            <a:custGeom>
              <a:rect b="b" l="l" r="r" t="t"/>
              <a:pathLst>
                <a:path extrusionOk="0" h="250585" w="1024334">
                  <a:moveTo>
                    <a:pt x="125293" y="0"/>
                  </a:moveTo>
                  <a:lnTo>
                    <a:pt x="899042" y="0"/>
                  </a:lnTo>
                  <a:cubicBezTo>
                    <a:pt x="932271" y="0"/>
                    <a:pt x="964140" y="13200"/>
                    <a:pt x="987637" y="36697"/>
                  </a:cubicBezTo>
                  <a:cubicBezTo>
                    <a:pt x="1011134" y="60194"/>
                    <a:pt x="1024334" y="92063"/>
                    <a:pt x="1024334" y="125293"/>
                  </a:cubicBezTo>
                  <a:lnTo>
                    <a:pt x="1024334" y="125293"/>
                  </a:lnTo>
                  <a:cubicBezTo>
                    <a:pt x="1024334" y="158522"/>
                    <a:pt x="1011134" y="190391"/>
                    <a:pt x="987637" y="213888"/>
                  </a:cubicBezTo>
                  <a:cubicBezTo>
                    <a:pt x="964140" y="237385"/>
                    <a:pt x="932271" y="250585"/>
                    <a:pt x="89904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1"/>
            <p:cNvSpPr txBox="1"/>
            <p:nvPr/>
          </p:nvSpPr>
          <p:spPr>
            <a:xfrm>
              <a:off x="0" y="-57150"/>
              <a:ext cx="1024334" cy="307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Idoneidad funcional</a:t>
              </a:r>
              <a:endParaRPr/>
            </a:p>
          </p:txBody>
        </p:sp>
      </p:grpSp>
      <p:grpSp>
        <p:nvGrpSpPr>
          <p:cNvPr id="456" name="Google Shape;456;p11"/>
          <p:cNvGrpSpPr/>
          <p:nvPr/>
        </p:nvGrpSpPr>
        <p:grpSpPr>
          <a:xfrm>
            <a:off x="9549168" y="3583113"/>
            <a:ext cx="3358028" cy="794047"/>
            <a:chOff x="0" y="-38100"/>
            <a:chExt cx="922973" cy="218248"/>
          </a:xfrm>
        </p:grpSpPr>
        <p:sp>
          <p:nvSpPr>
            <p:cNvPr id="457" name="Google Shape;457;p11"/>
            <p:cNvSpPr/>
            <p:nvPr/>
          </p:nvSpPr>
          <p:spPr>
            <a:xfrm>
              <a:off x="0" y="0"/>
              <a:ext cx="922973" cy="180148"/>
            </a:xfrm>
            <a:custGeom>
              <a:rect b="b" l="l" r="r" t="t"/>
              <a:pathLst>
                <a:path extrusionOk="0" h="180148" w="922973">
                  <a:moveTo>
                    <a:pt x="0" y="0"/>
                  </a:moveTo>
                  <a:lnTo>
                    <a:pt x="922973" y="0"/>
                  </a:lnTo>
                  <a:lnTo>
                    <a:pt x="922973" y="180148"/>
                  </a:lnTo>
                  <a:lnTo>
                    <a:pt x="0" y="180148"/>
                  </a:lnTo>
                  <a:close/>
                </a:path>
              </a:pathLst>
            </a:custGeom>
            <a:solidFill>
              <a:srgbClr val="0CC0DF"/>
            </a:solidFill>
            <a:ln>
              <a:noFill/>
            </a:ln>
          </p:spPr>
        </p:sp>
        <p:sp>
          <p:nvSpPr>
            <p:cNvPr id="458" name="Google Shape;458;p11"/>
            <p:cNvSpPr txBox="1"/>
            <p:nvPr/>
          </p:nvSpPr>
          <p:spPr>
            <a:xfrm>
              <a:off x="0" y="-38100"/>
              <a:ext cx="922973" cy="218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750" lIns="51750" spcFirstLastPara="1" rIns="51750" wrap="square" tIns="5175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9" name="Google Shape;459;p11"/>
          <p:cNvSpPr txBox="1"/>
          <p:nvPr/>
        </p:nvSpPr>
        <p:spPr>
          <a:xfrm>
            <a:off x="9882633" y="3835088"/>
            <a:ext cx="2691099" cy="371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27" u="none" cap="none" strike="noStrik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Ejecución Paralela</a:t>
            </a:r>
            <a:endParaRPr/>
          </a:p>
        </p:txBody>
      </p:sp>
      <p:grpSp>
        <p:nvGrpSpPr>
          <p:cNvPr id="460" name="Google Shape;460;p11"/>
          <p:cNvGrpSpPr/>
          <p:nvPr/>
        </p:nvGrpSpPr>
        <p:grpSpPr>
          <a:xfrm>
            <a:off x="13292514" y="605660"/>
            <a:ext cx="3765305" cy="8972140"/>
            <a:chOff x="0" y="-38100"/>
            <a:chExt cx="1268917" cy="3023632"/>
          </a:xfrm>
        </p:grpSpPr>
        <p:sp>
          <p:nvSpPr>
            <p:cNvPr id="461" name="Google Shape;461;p11"/>
            <p:cNvSpPr/>
            <p:nvPr/>
          </p:nvSpPr>
          <p:spPr>
            <a:xfrm>
              <a:off x="0" y="0"/>
              <a:ext cx="1268917" cy="2985532"/>
            </a:xfrm>
            <a:custGeom>
              <a:rect b="b" l="l" r="r" t="t"/>
              <a:pathLst>
                <a:path extrusionOk="0" h="2985532" w="1268917">
                  <a:moveTo>
                    <a:pt x="51403" y="0"/>
                  </a:moveTo>
                  <a:lnTo>
                    <a:pt x="1217514" y="0"/>
                  </a:lnTo>
                  <a:cubicBezTo>
                    <a:pt x="1231147" y="0"/>
                    <a:pt x="1244221" y="5416"/>
                    <a:pt x="1253861" y="15056"/>
                  </a:cubicBezTo>
                  <a:cubicBezTo>
                    <a:pt x="1263501" y="24696"/>
                    <a:pt x="1268917" y="37770"/>
                    <a:pt x="1268917" y="51403"/>
                  </a:cubicBezTo>
                  <a:lnTo>
                    <a:pt x="1268917" y="2934129"/>
                  </a:lnTo>
                  <a:cubicBezTo>
                    <a:pt x="1268917" y="2947763"/>
                    <a:pt x="1263501" y="2960837"/>
                    <a:pt x="1253861" y="2970477"/>
                  </a:cubicBezTo>
                  <a:cubicBezTo>
                    <a:pt x="1244221" y="2980117"/>
                    <a:pt x="1231147" y="2985532"/>
                    <a:pt x="1217514" y="2985532"/>
                  </a:cubicBezTo>
                  <a:lnTo>
                    <a:pt x="51403" y="2985532"/>
                  </a:lnTo>
                  <a:cubicBezTo>
                    <a:pt x="37770" y="2985532"/>
                    <a:pt x="24696" y="2980117"/>
                    <a:pt x="15056" y="2970477"/>
                  </a:cubicBezTo>
                  <a:cubicBezTo>
                    <a:pt x="5416" y="2960837"/>
                    <a:pt x="0" y="2947763"/>
                    <a:pt x="0" y="2934129"/>
                  </a:cubicBezTo>
                  <a:lnTo>
                    <a:pt x="0" y="51403"/>
                  </a:lnTo>
                  <a:cubicBezTo>
                    <a:pt x="0" y="37770"/>
                    <a:pt x="5416" y="24696"/>
                    <a:pt x="15056" y="15056"/>
                  </a:cubicBezTo>
                  <a:cubicBezTo>
                    <a:pt x="24696" y="5416"/>
                    <a:pt x="37770" y="0"/>
                    <a:pt x="51403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38100">
              <a:solidFill>
                <a:srgbClr val="145D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1"/>
            <p:cNvSpPr txBox="1"/>
            <p:nvPr/>
          </p:nvSpPr>
          <p:spPr>
            <a:xfrm>
              <a:off x="0" y="-38100"/>
              <a:ext cx="1268917" cy="3023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63" name="Google Shape;463;p11"/>
          <p:cNvCxnSpPr/>
          <p:nvPr/>
        </p:nvCxnSpPr>
        <p:spPr>
          <a:xfrm>
            <a:off x="13292514" y="1947166"/>
            <a:ext cx="3765305" cy="0"/>
          </a:xfrm>
          <a:prstGeom prst="straightConnector1">
            <a:avLst/>
          </a:prstGeom>
          <a:noFill/>
          <a:ln cap="flat" cmpd="sng" w="38100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4" name="Google Shape;464;p11"/>
          <p:cNvSpPr txBox="1"/>
          <p:nvPr/>
        </p:nvSpPr>
        <p:spPr>
          <a:xfrm>
            <a:off x="13429671" y="1125623"/>
            <a:ext cx="3490991" cy="439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33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Usabilidad</a:t>
            </a:r>
            <a:endParaRPr/>
          </a:p>
        </p:txBody>
      </p:sp>
      <p:grpSp>
        <p:nvGrpSpPr>
          <p:cNvPr id="465" name="Google Shape;465;p11"/>
          <p:cNvGrpSpPr/>
          <p:nvPr/>
        </p:nvGrpSpPr>
        <p:grpSpPr>
          <a:xfrm>
            <a:off x="14817218" y="152143"/>
            <a:ext cx="687561" cy="867963"/>
            <a:chOff x="0" y="-66675"/>
            <a:chExt cx="251319" cy="317260"/>
          </a:xfrm>
        </p:grpSpPr>
        <p:sp>
          <p:nvSpPr>
            <p:cNvPr id="466" name="Google Shape;466;p11"/>
            <p:cNvSpPr/>
            <p:nvPr/>
          </p:nvSpPr>
          <p:spPr>
            <a:xfrm>
              <a:off x="0" y="0"/>
              <a:ext cx="251319" cy="250585"/>
            </a:xfrm>
            <a:custGeom>
              <a:rect b="b" l="l" r="r" t="t"/>
              <a:pathLst>
                <a:path extrusionOk="0" h="250585" w="251319">
                  <a:moveTo>
                    <a:pt x="125293" y="0"/>
                  </a:moveTo>
                  <a:lnTo>
                    <a:pt x="126027" y="0"/>
                  </a:lnTo>
                  <a:cubicBezTo>
                    <a:pt x="159256" y="0"/>
                    <a:pt x="191125" y="13200"/>
                    <a:pt x="214622" y="36697"/>
                  </a:cubicBezTo>
                  <a:cubicBezTo>
                    <a:pt x="238119" y="60194"/>
                    <a:pt x="251319" y="92063"/>
                    <a:pt x="251319" y="125293"/>
                  </a:cubicBezTo>
                  <a:lnTo>
                    <a:pt x="251319" y="125293"/>
                  </a:lnTo>
                  <a:cubicBezTo>
                    <a:pt x="251319" y="158522"/>
                    <a:pt x="238119" y="190391"/>
                    <a:pt x="214622" y="213888"/>
                  </a:cubicBezTo>
                  <a:cubicBezTo>
                    <a:pt x="191125" y="237385"/>
                    <a:pt x="159256" y="250585"/>
                    <a:pt x="126027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1"/>
            <p:cNvSpPr txBox="1"/>
            <p:nvPr/>
          </p:nvSpPr>
          <p:spPr>
            <a:xfrm>
              <a:off x="0" y="-66675"/>
              <a:ext cx="251319" cy="317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86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10</a:t>
              </a:r>
              <a:endParaRPr/>
            </a:p>
          </p:txBody>
        </p:sp>
      </p:grpSp>
      <p:grpSp>
        <p:nvGrpSpPr>
          <p:cNvPr id="468" name="Google Shape;468;p11"/>
          <p:cNvGrpSpPr/>
          <p:nvPr/>
        </p:nvGrpSpPr>
        <p:grpSpPr>
          <a:xfrm>
            <a:off x="13416027" y="5684161"/>
            <a:ext cx="2802381" cy="1049186"/>
            <a:chOff x="0" y="-57150"/>
            <a:chExt cx="1024334" cy="383502"/>
          </a:xfrm>
        </p:grpSpPr>
        <p:sp>
          <p:nvSpPr>
            <p:cNvPr id="469" name="Google Shape;469;p11"/>
            <p:cNvSpPr/>
            <p:nvPr/>
          </p:nvSpPr>
          <p:spPr>
            <a:xfrm>
              <a:off x="0" y="0"/>
              <a:ext cx="1024334" cy="326352"/>
            </a:xfrm>
            <a:custGeom>
              <a:rect b="b" l="l" r="r" t="t"/>
              <a:pathLst>
                <a:path extrusionOk="0" h="326352" w="1024334">
                  <a:moveTo>
                    <a:pt x="127081" y="0"/>
                  </a:moveTo>
                  <a:lnTo>
                    <a:pt x="897254" y="0"/>
                  </a:lnTo>
                  <a:cubicBezTo>
                    <a:pt x="967438" y="0"/>
                    <a:pt x="1024334" y="56896"/>
                    <a:pt x="1024334" y="127081"/>
                  </a:cubicBezTo>
                  <a:lnTo>
                    <a:pt x="1024334" y="199271"/>
                  </a:lnTo>
                  <a:cubicBezTo>
                    <a:pt x="1024334" y="269456"/>
                    <a:pt x="967438" y="326352"/>
                    <a:pt x="897254" y="326352"/>
                  </a:cubicBezTo>
                  <a:lnTo>
                    <a:pt x="127081" y="326352"/>
                  </a:lnTo>
                  <a:cubicBezTo>
                    <a:pt x="93377" y="326352"/>
                    <a:pt x="61053" y="312963"/>
                    <a:pt x="37221" y="289131"/>
                  </a:cubicBezTo>
                  <a:cubicBezTo>
                    <a:pt x="13389" y="265298"/>
                    <a:pt x="0" y="232975"/>
                    <a:pt x="0" y="199271"/>
                  </a:cubicBezTo>
                  <a:lnTo>
                    <a:pt x="0" y="127081"/>
                  </a:lnTo>
                  <a:cubicBezTo>
                    <a:pt x="0" y="93377"/>
                    <a:pt x="13389" y="61053"/>
                    <a:pt x="37221" y="37221"/>
                  </a:cubicBezTo>
                  <a:cubicBezTo>
                    <a:pt x="61053" y="13389"/>
                    <a:pt x="93377" y="0"/>
                    <a:pt x="127081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1"/>
            <p:cNvSpPr txBox="1"/>
            <p:nvPr/>
          </p:nvSpPr>
          <p:spPr>
            <a:xfrm>
              <a:off x="0" y="-57150"/>
              <a:ext cx="1024334" cy="383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Estética de la interfaz de usuario</a:t>
              </a:r>
              <a:endParaRPr/>
            </a:p>
          </p:txBody>
        </p:sp>
      </p:grpSp>
      <p:grpSp>
        <p:nvGrpSpPr>
          <p:cNvPr id="471" name="Google Shape;471;p11"/>
          <p:cNvGrpSpPr/>
          <p:nvPr/>
        </p:nvGrpSpPr>
        <p:grpSpPr>
          <a:xfrm>
            <a:off x="5378695" y="624010"/>
            <a:ext cx="3765305" cy="8953790"/>
            <a:chOff x="0" y="-38100"/>
            <a:chExt cx="1268917" cy="3017448"/>
          </a:xfrm>
        </p:grpSpPr>
        <p:sp>
          <p:nvSpPr>
            <p:cNvPr id="472" name="Google Shape;472;p11"/>
            <p:cNvSpPr/>
            <p:nvPr/>
          </p:nvSpPr>
          <p:spPr>
            <a:xfrm>
              <a:off x="0" y="0"/>
              <a:ext cx="1268917" cy="2979348"/>
            </a:xfrm>
            <a:custGeom>
              <a:rect b="b" l="l" r="r" t="t"/>
              <a:pathLst>
                <a:path extrusionOk="0" h="2979348" w="1268917">
                  <a:moveTo>
                    <a:pt x="51403" y="0"/>
                  </a:moveTo>
                  <a:lnTo>
                    <a:pt x="1217514" y="0"/>
                  </a:lnTo>
                  <a:cubicBezTo>
                    <a:pt x="1231147" y="0"/>
                    <a:pt x="1244221" y="5416"/>
                    <a:pt x="1253861" y="15056"/>
                  </a:cubicBezTo>
                  <a:cubicBezTo>
                    <a:pt x="1263501" y="24696"/>
                    <a:pt x="1268917" y="37770"/>
                    <a:pt x="1268917" y="51403"/>
                  </a:cubicBezTo>
                  <a:lnTo>
                    <a:pt x="1268917" y="2927945"/>
                  </a:lnTo>
                  <a:cubicBezTo>
                    <a:pt x="1268917" y="2956334"/>
                    <a:pt x="1245903" y="2979348"/>
                    <a:pt x="1217514" y="2979348"/>
                  </a:cubicBezTo>
                  <a:lnTo>
                    <a:pt x="51403" y="2979348"/>
                  </a:lnTo>
                  <a:cubicBezTo>
                    <a:pt x="37770" y="2979348"/>
                    <a:pt x="24696" y="2973933"/>
                    <a:pt x="15056" y="2964293"/>
                  </a:cubicBezTo>
                  <a:cubicBezTo>
                    <a:pt x="5416" y="2954653"/>
                    <a:pt x="0" y="2941578"/>
                    <a:pt x="0" y="2927945"/>
                  </a:cubicBezTo>
                  <a:lnTo>
                    <a:pt x="0" y="51403"/>
                  </a:lnTo>
                  <a:cubicBezTo>
                    <a:pt x="0" y="37770"/>
                    <a:pt x="5416" y="24696"/>
                    <a:pt x="15056" y="15056"/>
                  </a:cubicBezTo>
                  <a:cubicBezTo>
                    <a:pt x="24696" y="5416"/>
                    <a:pt x="37770" y="0"/>
                    <a:pt x="51403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38100">
              <a:solidFill>
                <a:srgbClr val="145D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1"/>
            <p:cNvSpPr txBox="1"/>
            <p:nvPr/>
          </p:nvSpPr>
          <p:spPr>
            <a:xfrm>
              <a:off x="0" y="-38100"/>
              <a:ext cx="1268917" cy="3017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4" name="Google Shape;474;p11"/>
          <p:cNvCxnSpPr/>
          <p:nvPr/>
        </p:nvCxnSpPr>
        <p:spPr>
          <a:xfrm>
            <a:off x="5378695" y="1965516"/>
            <a:ext cx="3763096" cy="0"/>
          </a:xfrm>
          <a:prstGeom prst="straightConnector1">
            <a:avLst/>
          </a:prstGeom>
          <a:noFill/>
          <a:ln cap="flat" cmpd="sng" w="38100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5" name="Google Shape;475;p11"/>
          <p:cNvSpPr txBox="1"/>
          <p:nvPr/>
        </p:nvSpPr>
        <p:spPr>
          <a:xfrm>
            <a:off x="5526975" y="986339"/>
            <a:ext cx="3490991" cy="864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33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Eficiencia de rendimiento</a:t>
            </a:r>
            <a:endParaRPr/>
          </a:p>
        </p:txBody>
      </p:sp>
      <p:grpSp>
        <p:nvGrpSpPr>
          <p:cNvPr id="476" name="Google Shape;476;p11"/>
          <p:cNvGrpSpPr/>
          <p:nvPr/>
        </p:nvGrpSpPr>
        <p:grpSpPr>
          <a:xfrm>
            <a:off x="6917567" y="170493"/>
            <a:ext cx="687561" cy="867963"/>
            <a:chOff x="0" y="-66675"/>
            <a:chExt cx="251319" cy="317260"/>
          </a:xfrm>
        </p:grpSpPr>
        <p:sp>
          <p:nvSpPr>
            <p:cNvPr id="477" name="Google Shape;477;p11"/>
            <p:cNvSpPr/>
            <p:nvPr/>
          </p:nvSpPr>
          <p:spPr>
            <a:xfrm>
              <a:off x="0" y="0"/>
              <a:ext cx="251319" cy="250585"/>
            </a:xfrm>
            <a:custGeom>
              <a:rect b="b" l="l" r="r" t="t"/>
              <a:pathLst>
                <a:path extrusionOk="0" h="250585" w="251319">
                  <a:moveTo>
                    <a:pt x="125293" y="0"/>
                  </a:moveTo>
                  <a:lnTo>
                    <a:pt x="126027" y="0"/>
                  </a:lnTo>
                  <a:cubicBezTo>
                    <a:pt x="159256" y="0"/>
                    <a:pt x="191125" y="13200"/>
                    <a:pt x="214622" y="36697"/>
                  </a:cubicBezTo>
                  <a:cubicBezTo>
                    <a:pt x="238119" y="60194"/>
                    <a:pt x="251319" y="92063"/>
                    <a:pt x="251319" y="125293"/>
                  </a:cubicBezTo>
                  <a:lnTo>
                    <a:pt x="251319" y="125293"/>
                  </a:lnTo>
                  <a:cubicBezTo>
                    <a:pt x="251319" y="158522"/>
                    <a:pt x="238119" y="190391"/>
                    <a:pt x="214622" y="213888"/>
                  </a:cubicBezTo>
                  <a:cubicBezTo>
                    <a:pt x="191125" y="237385"/>
                    <a:pt x="159256" y="250585"/>
                    <a:pt x="126027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1"/>
            <p:cNvSpPr txBox="1"/>
            <p:nvPr/>
          </p:nvSpPr>
          <p:spPr>
            <a:xfrm>
              <a:off x="0" y="-66675"/>
              <a:ext cx="251319" cy="317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86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/>
            </a:p>
          </p:txBody>
        </p:sp>
      </p:grpSp>
      <p:grpSp>
        <p:nvGrpSpPr>
          <p:cNvPr id="479" name="Google Shape;479;p11"/>
          <p:cNvGrpSpPr/>
          <p:nvPr/>
        </p:nvGrpSpPr>
        <p:grpSpPr>
          <a:xfrm>
            <a:off x="5642978" y="5004882"/>
            <a:ext cx="3358028" cy="1160429"/>
            <a:chOff x="0" y="-184824"/>
            <a:chExt cx="4477370" cy="1547239"/>
          </a:xfrm>
        </p:grpSpPr>
        <p:grpSp>
          <p:nvGrpSpPr>
            <p:cNvPr id="480" name="Google Shape;480;p11"/>
            <p:cNvGrpSpPr/>
            <p:nvPr/>
          </p:nvGrpSpPr>
          <p:grpSpPr>
            <a:xfrm>
              <a:off x="0" y="-184824"/>
              <a:ext cx="4477370" cy="1547239"/>
              <a:chOff x="0" y="-38100"/>
              <a:chExt cx="922973" cy="318951"/>
            </a:xfrm>
          </p:grpSpPr>
          <p:sp>
            <p:nvSpPr>
              <p:cNvPr id="481" name="Google Shape;481;p11"/>
              <p:cNvSpPr/>
              <p:nvPr/>
            </p:nvSpPr>
            <p:spPr>
              <a:xfrm>
                <a:off x="0" y="0"/>
                <a:ext cx="922973" cy="280851"/>
              </a:xfrm>
              <a:custGeom>
                <a:rect b="b" l="l" r="r" t="t"/>
                <a:pathLst>
                  <a:path extrusionOk="0" h="280851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280851"/>
                    </a:lnTo>
                    <a:lnTo>
                      <a:pt x="0" y="280851"/>
                    </a:lnTo>
                    <a:close/>
                  </a:path>
                </a:pathLst>
              </a:custGeom>
              <a:solidFill>
                <a:srgbClr val="0CC0DF"/>
              </a:solidFill>
              <a:ln>
                <a:noFill/>
              </a:ln>
            </p:spPr>
          </p:sp>
          <p:sp>
            <p:nvSpPr>
              <p:cNvPr id="482" name="Google Shape;482;p11"/>
              <p:cNvSpPr txBox="1"/>
              <p:nvPr/>
            </p:nvSpPr>
            <p:spPr>
              <a:xfrm>
                <a:off x="0" y="-38100"/>
                <a:ext cx="922973" cy="318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1750" lIns="51750" spcFirstLastPara="1" rIns="51750" wrap="square" tIns="5175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3" name="Google Shape;483;p11"/>
            <p:cNvSpPr txBox="1"/>
            <p:nvPr/>
          </p:nvSpPr>
          <p:spPr>
            <a:xfrm>
              <a:off x="444619" y="170193"/>
              <a:ext cx="3588132" cy="9684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Respuesta en Consultas</a:t>
              </a:r>
              <a:endParaRPr/>
            </a:p>
          </p:txBody>
        </p:sp>
      </p:grpSp>
      <p:grpSp>
        <p:nvGrpSpPr>
          <p:cNvPr id="484" name="Google Shape;484;p11"/>
          <p:cNvGrpSpPr/>
          <p:nvPr/>
        </p:nvGrpSpPr>
        <p:grpSpPr>
          <a:xfrm>
            <a:off x="5516377" y="1923603"/>
            <a:ext cx="2802381" cy="1049186"/>
            <a:chOff x="0" y="-57150"/>
            <a:chExt cx="1024334" cy="383502"/>
          </a:xfrm>
        </p:grpSpPr>
        <p:sp>
          <p:nvSpPr>
            <p:cNvPr id="485" name="Google Shape;485;p11"/>
            <p:cNvSpPr/>
            <p:nvPr/>
          </p:nvSpPr>
          <p:spPr>
            <a:xfrm>
              <a:off x="0" y="0"/>
              <a:ext cx="1024334" cy="326352"/>
            </a:xfrm>
            <a:custGeom>
              <a:rect b="b" l="l" r="r" t="t"/>
              <a:pathLst>
                <a:path extrusionOk="0" h="326352" w="1024334">
                  <a:moveTo>
                    <a:pt x="127081" y="0"/>
                  </a:moveTo>
                  <a:lnTo>
                    <a:pt x="897254" y="0"/>
                  </a:lnTo>
                  <a:cubicBezTo>
                    <a:pt x="967438" y="0"/>
                    <a:pt x="1024334" y="56896"/>
                    <a:pt x="1024334" y="127081"/>
                  </a:cubicBezTo>
                  <a:lnTo>
                    <a:pt x="1024334" y="199271"/>
                  </a:lnTo>
                  <a:cubicBezTo>
                    <a:pt x="1024334" y="269456"/>
                    <a:pt x="967438" y="326352"/>
                    <a:pt x="897254" y="326352"/>
                  </a:cubicBezTo>
                  <a:lnTo>
                    <a:pt x="127081" y="326352"/>
                  </a:lnTo>
                  <a:cubicBezTo>
                    <a:pt x="93377" y="326352"/>
                    <a:pt x="61053" y="312963"/>
                    <a:pt x="37221" y="289131"/>
                  </a:cubicBezTo>
                  <a:cubicBezTo>
                    <a:pt x="13389" y="265298"/>
                    <a:pt x="0" y="232975"/>
                    <a:pt x="0" y="199271"/>
                  </a:cubicBezTo>
                  <a:lnTo>
                    <a:pt x="0" y="127081"/>
                  </a:lnTo>
                  <a:cubicBezTo>
                    <a:pt x="0" y="93377"/>
                    <a:pt x="13389" y="61053"/>
                    <a:pt x="37221" y="37221"/>
                  </a:cubicBezTo>
                  <a:cubicBezTo>
                    <a:pt x="61053" y="13389"/>
                    <a:pt x="93377" y="0"/>
                    <a:pt x="127081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1"/>
            <p:cNvSpPr txBox="1"/>
            <p:nvPr/>
          </p:nvSpPr>
          <p:spPr>
            <a:xfrm>
              <a:off x="0" y="-57150"/>
              <a:ext cx="1024334" cy="383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Comportamiento en el tiempo</a:t>
              </a:r>
              <a:endParaRPr/>
            </a:p>
          </p:txBody>
        </p:sp>
      </p:grpSp>
      <p:grpSp>
        <p:nvGrpSpPr>
          <p:cNvPr id="487" name="Google Shape;487;p11"/>
          <p:cNvGrpSpPr/>
          <p:nvPr/>
        </p:nvGrpSpPr>
        <p:grpSpPr>
          <a:xfrm>
            <a:off x="6215585" y="2921213"/>
            <a:ext cx="2802381" cy="1049186"/>
            <a:chOff x="0" y="-57150"/>
            <a:chExt cx="1024334" cy="383502"/>
          </a:xfrm>
        </p:grpSpPr>
        <p:sp>
          <p:nvSpPr>
            <p:cNvPr id="488" name="Google Shape;488;p11"/>
            <p:cNvSpPr/>
            <p:nvPr/>
          </p:nvSpPr>
          <p:spPr>
            <a:xfrm>
              <a:off x="0" y="0"/>
              <a:ext cx="1024334" cy="326352"/>
            </a:xfrm>
            <a:custGeom>
              <a:rect b="b" l="l" r="r" t="t"/>
              <a:pathLst>
                <a:path extrusionOk="0" h="326352" w="1024334">
                  <a:moveTo>
                    <a:pt x="127081" y="0"/>
                  </a:moveTo>
                  <a:lnTo>
                    <a:pt x="897254" y="0"/>
                  </a:lnTo>
                  <a:cubicBezTo>
                    <a:pt x="967438" y="0"/>
                    <a:pt x="1024334" y="56896"/>
                    <a:pt x="1024334" y="127081"/>
                  </a:cubicBezTo>
                  <a:lnTo>
                    <a:pt x="1024334" y="199271"/>
                  </a:lnTo>
                  <a:cubicBezTo>
                    <a:pt x="1024334" y="269456"/>
                    <a:pt x="967438" y="326352"/>
                    <a:pt x="897254" y="326352"/>
                  </a:cubicBezTo>
                  <a:lnTo>
                    <a:pt x="127081" y="326352"/>
                  </a:lnTo>
                  <a:cubicBezTo>
                    <a:pt x="93377" y="326352"/>
                    <a:pt x="61053" y="312963"/>
                    <a:pt x="37221" y="289131"/>
                  </a:cubicBezTo>
                  <a:cubicBezTo>
                    <a:pt x="13389" y="265298"/>
                    <a:pt x="0" y="232975"/>
                    <a:pt x="0" y="199271"/>
                  </a:cubicBezTo>
                  <a:lnTo>
                    <a:pt x="0" y="127081"/>
                  </a:lnTo>
                  <a:cubicBezTo>
                    <a:pt x="0" y="93377"/>
                    <a:pt x="13389" y="61053"/>
                    <a:pt x="37221" y="37221"/>
                  </a:cubicBezTo>
                  <a:cubicBezTo>
                    <a:pt x="61053" y="13389"/>
                    <a:pt x="93377" y="0"/>
                    <a:pt x="127081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 txBox="1"/>
            <p:nvPr/>
          </p:nvSpPr>
          <p:spPr>
            <a:xfrm>
              <a:off x="0" y="-57150"/>
              <a:ext cx="1024334" cy="383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Utilización de recursos</a:t>
              </a:r>
              <a:endParaRPr/>
            </a:p>
          </p:txBody>
        </p:sp>
      </p:grpSp>
      <p:grpSp>
        <p:nvGrpSpPr>
          <p:cNvPr id="490" name="Google Shape;490;p11"/>
          <p:cNvGrpSpPr/>
          <p:nvPr/>
        </p:nvGrpSpPr>
        <p:grpSpPr>
          <a:xfrm>
            <a:off x="5516377" y="3878031"/>
            <a:ext cx="2802381" cy="841905"/>
            <a:chOff x="0" y="-57150"/>
            <a:chExt cx="1024334" cy="307735"/>
          </a:xfrm>
        </p:grpSpPr>
        <p:sp>
          <p:nvSpPr>
            <p:cNvPr id="491" name="Google Shape;491;p11"/>
            <p:cNvSpPr/>
            <p:nvPr/>
          </p:nvSpPr>
          <p:spPr>
            <a:xfrm>
              <a:off x="0" y="0"/>
              <a:ext cx="1024334" cy="250585"/>
            </a:xfrm>
            <a:custGeom>
              <a:rect b="b" l="l" r="r" t="t"/>
              <a:pathLst>
                <a:path extrusionOk="0" h="250585" w="1024334">
                  <a:moveTo>
                    <a:pt x="125293" y="0"/>
                  </a:moveTo>
                  <a:lnTo>
                    <a:pt x="899042" y="0"/>
                  </a:lnTo>
                  <a:cubicBezTo>
                    <a:pt x="932271" y="0"/>
                    <a:pt x="964140" y="13200"/>
                    <a:pt x="987637" y="36697"/>
                  </a:cubicBezTo>
                  <a:cubicBezTo>
                    <a:pt x="1011134" y="60194"/>
                    <a:pt x="1024334" y="92063"/>
                    <a:pt x="1024334" y="125293"/>
                  </a:cubicBezTo>
                  <a:lnTo>
                    <a:pt x="1024334" y="125293"/>
                  </a:lnTo>
                  <a:cubicBezTo>
                    <a:pt x="1024334" y="158522"/>
                    <a:pt x="1011134" y="190391"/>
                    <a:pt x="987637" y="213888"/>
                  </a:cubicBezTo>
                  <a:cubicBezTo>
                    <a:pt x="964140" y="237385"/>
                    <a:pt x="932271" y="250585"/>
                    <a:pt x="89904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1"/>
            <p:cNvSpPr txBox="1"/>
            <p:nvPr/>
          </p:nvSpPr>
          <p:spPr>
            <a:xfrm>
              <a:off x="0" y="-57150"/>
              <a:ext cx="1024334" cy="307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Capacidad</a:t>
              </a:r>
              <a:endParaRPr/>
            </a:p>
          </p:txBody>
        </p:sp>
      </p:grpSp>
      <p:grpSp>
        <p:nvGrpSpPr>
          <p:cNvPr id="493" name="Google Shape;493;p11"/>
          <p:cNvGrpSpPr/>
          <p:nvPr/>
        </p:nvGrpSpPr>
        <p:grpSpPr>
          <a:xfrm>
            <a:off x="9467038" y="1891603"/>
            <a:ext cx="2802381" cy="1049186"/>
            <a:chOff x="0" y="-57150"/>
            <a:chExt cx="1024334" cy="383502"/>
          </a:xfrm>
        </p:grpSpPr>
        <p:sp>
          <p:nvSpPr>
            <p:cNvPr id="494" name="Google Shape;494;p11"/>
            <p:cNvSpPr/>
            <p:nvPr/>
          </p:nvSpPr>
          <p:spPr>
            <a:xfrm>
              <a:off x="0" y="0"/>
              <a:ext cx="1024334" cy="326352"/>
            </a:xfrm>
            <a:custGeom>
              <a:rect b="b" l="l" r="r" t="t"/>
              <a:pathLst>
                <a:path extrusionOk="0" h="326352" w="1024334">
                  <a:moveTo>
                    <a:pt x="127081" y="0"/>
                  </a:moveTo>
                  <a:lnTo>
                    <a:pt x="897254" y="0"/>
                  </a:lnTo>
                  <a:cubicBezTo>
                    <a:pt x="967438" y="0"/>
                    <a:pt x="1024334" y="56896"/>
                    <a:pt x="1024334" y="127081"/>
                  </a:cubicBezTo>
                  <a:lnTo>
                    <a:pt x="1024334" y="199271"/>
                  </a:lnTo>
                  <a:cubicBezTo>
                    <a:pt x="1024334" y="269456"/>
                    <a:pt x="967438" y="326352"/>
                    <a:pt x="897254" y="326352"/>
                  </a:cubicBezTo>
                  <a:lnTo>
                    <a:pt x="127081" y="326352"/>
                  </a:lnTo>
                  <a:cubicBezTo>
                    <a:pt x="93377" y="326352"/>
                    <a:pt x="61053" y="312963"/>
                    <a:pt x="37221" y="289131"/>
                  </a:cubicBezTo>
                  <a:cubicBezTo>
                    <a:pt x="13389" y="265298"/>
                    <a:pt x="0" y="232975"/>
                    <a:pt x="0" y="199271"/>
                  </a:cubicBezTo>
                  <a:lnTo>
                    <a:pt x="0" y="127081"/>
                  </a:lnTo>
                  <a:cubicBezTo>
                    <a:pt x="0" y="93377"/>
                    <a:pt x="13389" y="61053"/>
                    <a:pt x="37221" y="37221"/>
                  </a:cubicBezTo>
                  <a:cubicBezTo>
                    <a:pt x="61053" y="13389"/>
                    <a:pt x="93377" y="0"/>
                    <a:pt x="127081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1"/>
            <p:cNvSpPr txBox="1"/>
            <p:nvPr/>
          </p:nvSpPr>
          <p:spPr>
            <a:xfrm>
              <a:off x="0" y="-57150"/>
              <a:ext cx="1024334" cy="383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Coexistencia</a:t>
              </a:r>
              <a:endParaRPr/>
            </a:p>
          </p:txBody>
        </p:sp>
      </p:grpSp>
      <p:grpSp>
        <p:nvGrpSpPr>
          <p:cNvPr id="496" name="Google Shape;496;p11"/>
          <p:cNvGrpSpPr/>
          <p:nvPr/>
        </p:nvGrpSpPr>
        <p:grpSpPr>
          <a:xfrm>
            <a:off x="10155649" y="2843050"/>
            <a:ext cx="2802381" cy="841905"/>
            <a:chOff x="0" y="-57150"/>
            <a:chExt cx="1024334" cy="307735"/>
          </a:xfrm>
        </p:grpSpPr>
        <p:sp>
          <p:nvSpPr>
            <p:cNvPr id="497" name="Google Shape;497;p11"/>
            <p:cNvSpPr/>
            <p:nvPr/>
          </p:nvSpPr>
          <p:spPr>
            <a:xfrm>
              <a:off x="0" y="0"/>
              <a:ext cx="1024334" cy="250585"/>
            </a:xfrm>
            <a:custGeom>
              <a:rect b="b" l="l" r="r" t="t"/>
              <a:pathLst>
                <a:path extrusionOk="0" h="250585" w="1024334">
                  <a:moveTo>
                    <a:pt x="125293" y="0"/>
                  </a:moveTo>
                  <a:lnTo>
                    <a:pt x="899042" y="0"/>
                  </a:lnTo>
                  <a:cubicBezTo>
                    <a:pt x="932271" y="0"/>
                    <a:pt x="964140" y="13200"/>
                    <a:pt x="987637" y="36697"/>
                  </a:cubicBezTo>
                  <a:cubicBezTo>
                    <a:pt x="1011134" y="60194"/>
                    <a:pt x="1024334" y="92063"/>
                    <a:pt x="1024334" y="125293"/>
                  </a:cubicBezTo>
                  <a:lnTo>
                    <a:pt x="1024334" y="125293"/>
                  </a:lnTo>
                  <a:cubicBezTo>
                    <a:pt x="1024334" y="158522"/>
                    <a:pt x="1011134" y="190391"/>
                    <a:pt x="987637" y="213888"/>
                  </a:cubicBezTo>
                  <a:cubicBezTo>
                    <a:pt x="964140" y="237385"/>
                    <a:pt x="932271" y="250585"/>
                    <a:pt x="89904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1"/>
            <p:cNvSpPr txBox="1"/>
            <p:nvPr/>
          </p:nvSpPr>
          <p:spPr>
            <a:xfrm>
              <a:off x="0" y="-57150"/>
              <a:ext cx="1024334" cy="307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Interoperabilidad</a:t>
              </a:r>
              <a:endParaRPr/>
            </a:p>
          </p:txBody>
        </p:sp>
      </p:grpSp>
      <p:grpSp>
        <p:nvGrpSpPr>
          <p:cNvPr id="499" name="Google Shape;499;p11"/>
          <p:cNvGrpSpPr/>
          <p:nvPr/>
        </p:nvGrpSpPr>
        <p:grpSpPr>
          <a:xfrm>
            <a:off x="13416027" y="1923603"/>
            <a:ext cx="2802381" cy="1049186"/>
            <a:chOff x="0" y="-57150"/>
            <a:chExt cx="1024334" cy="383502"/>
          </a:xfrm>
        </p:grpSpPr>
        <p:sp>
          <p:nvSpPr>
            <p:cNvPr id="500" name="Google Shape;500;p11"/>
            <p:cNvSpPr/>
            <p:nvPr/>
          </p:nvSpPr>
          <p:spPr>
            <a:xfrm>
              <a:off x="0" y="0"/>
              <a:ext cx="1024334" cy="326352"/>
            </a:xfrm>
            <a:custGeom>
              <a:rect b="b" l="l" r="r" t="t"/>
              <a:pathLst>
                <a:path extrusionOk="0" h="326352" w="1024334">
                  <a:moveTo>
                    <a:pt x="127081" y="0"/>
                  </a:moveTo>
                  <a:lnTo>
                    <a:pt x="897254" y="0"/>
                  </a:lnTo>
                  <a:cubicBezTo>
                    <a:pt x="967438" y="0"/>
                    <a:pt x="1024334" y="56896"/>
                    <a:pt x="1024334" y="127081"/>
                  </a:cubicBezTo>
                  <a:lnTo>
                    <a:pt x="1024334" y="199271"/>
                  </a:lnTo>
                  <a:cubicBezTo>
                    <a:pt x="1024334" y="269456"/>
                    <a:pt x="967438" y="326352"/>
                    <a:pt x="897254" y="326352"/>
                  </a:cubicBezTo>
                  <a:lnTo>
                    <a:pt x="127081" y="326352"/>
                  </a:lnTo>
                  <a:cubicBezTo>
                    <a:pt x="93377" y="326352"/>
                    <a:pt x="61053" y="312963"/>
                    <a:pt x="37221" y="289131"/>
                  </a:cubicBezTo>
                  <a:cubicBezTo>
                    <a:pt x="13389" y="265298"/>
                    <a:pt x="0" y="232975"/>
                    <a:pt x="0" y="199271"/>
                  </a:cubicBezTo>
                  <a:lnTo>
                    <a:pt x="0" y="127081"/>
                  </a:lnTo>
                  <a:cubicBezTo>
                    <a:pt x="0" y="93377"/>
                    <a:pt x="13389" y="61053"/>
                    <a:pt x="37221" y="37221"/>
                  </a:cubicBezTo>
                  <a:cubicBezTo>
                    <a:pt x="61053" y="13389"/>
                    <a:pt x="93377" y="0"/>
                    <a:pt x="127081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1"/>
            <p:cNvSpPr txBox="1"/>
            <p:nvPr/>
          </p:nvSpPr>
          <p:spPr>
            <a:xfrm>
              <a:off x="0" y="-57150"/>
              <a:ext cx="1024334" cy="383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Reconocimiento de idoniedad</a:t>
              </a:r>
              <a:endParaRPr/>
            </a:p>
          </p:txBody>
        </p:sp>
      </p:grpSp>
      <p:grpSp>
        <p:nvGrpSpPr>
          <p:cNvPr id="502" name="Google Shape;502;p11"/>
          <p:cNvGrpSpPr/>
          <p:nvPr/>
        </p:nvGrpSpPr>
        <p:grpSpPr>
          <a:xfrm>
            <a:off x="14103589" y="2843051"/>
            <a:ext cx="2802381" cy="1049186"/>
            <a:chOff x="0" y="-57150"/>
            <a:chExt cx="1024334" cy="383502"/>
          </a:xfrm>
        </p:grpSpPr>
        <p:sp>
          <p:nvSpPr>
            <p:cNvPr id="503" name="Google Shape;503;p11"/>
            <p:cNvSpPr/>
            <p:nvPr/>
          </p:nvSpPr>
          <p:spPr>
            <a:xfrm>
              <a:off x="0" y="0"/>
              <a:ext cx="1024334" cy="326352"/>
            </a:xfrm>
            <a:custGeom>
              <a:rect b="b" l="l" r="r" t="t"/>
              <a:pathLst>
                <a:path extrusionOk="0" h="326352" w="1024334">
                  <a:moveTo>
                    <a:pt x="127081" y="0"/>
                  </a:moveTo>
                  <a:lnTo>
                    <a:pt x="897254" y="0"/>
                  </a:lnTo>
                  <a:cubicBezTo>
                    <a:pt x="967438" y="0"/>
                    <a:pt x="1024334" y="56896"/>
                    <a:pt x="1024334" y="127081"/>
                  </a:cubicBezTo>
                  <a:lnTo>
                    <a:pt x="1024334" y="199271"/>
                  </a:lnTo>
                  <a:cubicBezTo>
                    <a:pt x="1024334" y="269456"/>
                    <a:pt x="967438" y="326352"/>
                    <a:pt x="897254" y="326352"/>
                  </a:cubicBezTo>
                  <a:lnTo>
                    <a:pt x="127081" y="326352"/>
                  </a:lnTo>
                  <a:cubicBezTo>
                    <a:pt x="93377" y="326352"/>
                    <a:pt x="61053" y="312963"/>
                    <a:pt x="37221" y="289131"/>
                  </a:cubicBezTo>
                  <a:cubicBezTo>
                    <a:pt x="13389" y="265298"/>
                    <a:pt x="0" y="232975"/>
                    <a:pt x="0" y="199271"/>
                  </a:cubicBezTo>
                  <a:lnTo>
                    <a:pt x="0" y="127081"/>
                  </a:lnTo>
                  <a:cubicBezTo>
                    <a:pt x="0" y="93377"/>
                    <a:pt x="13389" y="61053"/>
                    <a:pt x="37221" y="37221"/>
                  </a:cubicBezTo>
                  <a:cubicBezTo>
                    <a:pt x="61053" y="13389"/>
                    <a:pt x="93377" y="0"/>
                    <a:pt x="127081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1"/>
            <p:cNvSpPr txBox="1"/>
            <p:nvPr/>
          </p:nvSpPr>
          <p:spPr>
            <a:xfrm>
              <a:off x="0" y="-57150"/>
              <a:ext cx="1024334" cy="383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Capacidad de aprendizaje</a:t>
              </a:r>
              <a:endParaRPr/>
            </a:p>
          </p:txBody>
        </p:sp>
      </p:grpSp>
      <p:grpSp>
        <p:nvGrpSpPr>
          <p:cNvPr id="505" name="Google Shape;505;p11"/>
          <p:cNvGrpSpPr/>
          <p:nvPr/>
        </p:nvGrpSpPr>
        <p:grpSpPr>
          <a:xfrm>
            <a:off x="13442705" y="3774391"/>
            <a:ext cx="2802381" cy="1049186"/>
            <a:chOff x="0" y="-57150"/>
            <a:chExt cx="1024334" cy="383502"/>
          </a:xfrm>
        </p:grpSpPr>
        <p:sp>
          <p:nvSpPr>
            <p:cNvPr id="506" name="Google Shape;506;p11"/>
            <p:cNvSpPr/>
            <p:nvPr/>
          </p:nvSpPr>
          <p:spPr>
            <a:xfrm>
              <a:off x="0" y="0"/>
              <a:ext cx="1024334" cy="326352"/>
            </a:xfrm>
            <a:custGeom>
              <a:rect b="b" l="l" r="r" t="t"/>
              <a:pathLst>
                <a:path extrusionOk="0" h="326352" w="1024334">
                  <a:moveTo>
                    <a:pt x="127081" y="0"/>
                  </a:moveTo>
                  <a:lnTo>
                    <a:pt x="897254" y="0"/>
                  </a:lnTo>
                  <a:cubicBezTo>
                    <a:pt x="967438" y="0"/>
                    <a:pt x="1024334" y="56896"/>
                    <a:pt x="1024334" y="127081"/>
                  </a:cubicBezTo>
                  <a:lnTo>
                    <a:pt x="1024334" y="199271"/>
                  </a:lnTo>
                  <a:cubicBezTo>
                    <a:pt x="1024334" y="269456"/>
                    <a:pt x="967438" y="326352"/>
                    <a:pt x="897254" y="326352"/>
                  </a:cubicBezTo>
                  <a:lnTo>
                    <a:pt x="127081" y="326352"/>
                  </a:lnTo>
                  <a:cubicBezTo>
                    <a:pt x="93377" y="326352"/>
                    <a:pt x="61053" y="312963"/>
                    <a:pt x="37221" y="289131"/>
                  </a:cubicBezTo>
                  <a:cubicBezTo>
                    <a:pt x="13389" y="265298"/>
                    <a:pt x="0" y="232975"/>
                    <a:pt x="0" y="199271"/>
                  </a:cubicBezTo>
                  <a:lnTo>
                    <a:pt x="0" y="127081"/>
                  </a:lnTo>
                  <a:cubicBezTo>
                    <a:pt x="0" y="93377"/>
                    <a:pt x="13389" y="61053"/>
                    <a:pt x="37221" y="37221"/>
                  </a:cubicBezTo>
                  <a:cubicBezTo>
                    <a:pt x="61053" y="13389"/>
                    <a:pt x="93377" y="0"/>
                    <a:pt x="127081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1"/>
            <p:cNvSpPr txBox="1"/>
            <p:nvPr/>
          </p:nvSpPr>
          <p:spPr>
            <a:xfrm>
              <a:off x="0" y="-57150"/>
              <a:ext cx="1024334" cy="383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Operatividad</a:t>
              </a:r>
              <a:endParaRPr/>
            </a:p>
          </p:txBody>
        </p:sp>
      </p:grpSp>
      <p:grpSp>
        <p:nvGrpSpPr>
          <p:cNvPr id="508" name="Google Shape;508;p11"/>
          <p:cNvGrpSpPr/>
          <p:nvPr/>
        </p:nvGrpSpPr>
        <p:grpSpPr>
          <a:xfrm>
            <a:off x="14103589" y="4695801"/>
            <a:ext cx="2802381" cy="1049186"/>
            <a:chOff x="0" y="-57150"/>
            <a:chExt cx="1024334" cy="383502"/>
          </a:xfrm>
        </p:grpSpPr>
        <p:sp>
          <p:nvSpPr>
            <p:cNvPr id="509" name="Google Shape;509;p11"/>
            <p:cNvSpPr/>
            <p:nvPr/>
          </p:nvSpPr>
          <p:spPr>
            <a:xfrm>
              <a:off x="0" y="0"/>
              <a:ext cx="1024334" cy="326352"/>
            </a:xfrm>
            <a:custGeom>
              <a:rect b="b" l="l" r="r" t="t"/>
              <a:pathLst>
                <a:path extrusionOk="0" h="326352" w="1024334">
                  <a:moveTo>
                    <a:pt x="127081" y="0"/>
                  </a:moveTo>
                  <a:lnTo>
                    <a:pt x="897254" y="0"/>
                  </a:lnTo>
                  <a:cubicBezTo>
                    <a:pt x="967438" y="0"/>
                    <a:pt x="1024334" y="56896"/>
                    <a:pt x="1024334" y="127081"/>
                  </a:cubicBezTo>
                  <a:lnTo>
                    <a:pt x="1024334" y="199271"/>
                  </a:lnTo>
                  <a:cubicBezTo>
                    <a:pt x="1024334" y="269456"/>
                    <a:pt x="967438" y="326352"/>
                    <a:pt x="897254" y="326352"/>
                  </a:cubicBezTo>
                  <a:lnTo>
                    <a:pt x="127081" y="326352"/>
                  </a:lnTo>
                  <a:cubicBezTo>
                    <a:pt x="93377" y="326352"/>
                    <a:pt x="61053" y="312963"/>
                    <a:pt x="37221" y="289131"/>
                  </a:cubicBezTo>
                  <a:cubicBezTo>
                    <a:pt x="13389" y="265298"/>
                    <a:pt x="0" y="232975"/>
                    <a:pt x="0" y="199271"/>
                  </a:cubicBezTo>
                  <a:lnTo>
                    <a:pt x="0" y="127081"/>
                  </a:lnTo>
                  <a:cubicBezTo>
                    <a:pt x="0" y="93377"/>
                    <a:pt x="13389" y="61053"/>
                    <a:pt x="37221" y="37221"/>
                  </a:cubicBezTo>
                  <a:cubicBezTo>
                    <a:pt x="61053" y="13389"/>
                    <a:pt x="93377" y="0"/>
                    <a:pt x="127081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1"/>
            <p:cNvSpPr txBox="1"/>
            <p:nvPr/>
          </p:nvSpPr>
          <p:spPr>
            <a:xfrm>
              <a:off x="0" y="-57150"/>
              <a:ext cx="1024334" cy="383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Protección contra errores del usuario</a:t>
              </a:r>
              <a:endParaRPr/>
            </a:p>
          </p:txBody>
        </p:sp>
      </p:grpSp>
      <p:grpSp>
        <p:nvGrpSpPr>
          <p:cNvPr id="511" name="Google Shape;511;p11"/>
          <p:cNvGrpSpPr/>
          <p:nvPr/>
        </p:nvGrpSpPr>
        <p:grpSpPr>
          <a:xfrm>
            <a:off x="14103589" y="6672246"/>
            <a:ext cx="2802381" cy="841905"/>
            <a:chOff x="0" y="-57150"/>
            <a:chExt cx="1024334" cy="307735"/>
          </a:xfrm>
        </p:grpSpPr>
        <p:sp>
          <p:nvSpPr>
            <p:cNvPr id="512" name="Google Shape;512;p11"/>
            <p:cNvSpPr/>
            <p:nvPr/>
          </p:nvSpPr>
          <p:spPr>
            <a:xfrm>
              <a:off x="0" y="0"/>
              <a:ext cx="1024334" cy="250585"/>
            </a:xfrm>
            <a:custGeom>
              <a:rect b="b" l="l" r="r" t="t"/>
              <a:pathLst>
                <a:path extrusionOk="0" h="250585" w="1024334">
                  <a:moveTo>
                    <a:pt x="125293" y="0"/>
                  </a:moveTo>
                  <a:lnTo>
                    <a:pt x="899042" y="0"/>
                  </a:lnTo>
                  <a:cubicBezTo>
                    <a:pt x="932271" y="0"/>
                    <a:pt x="964140" y="13200"/>
                    <a:pt x="987637" y="36697"/>
                  </a:cubicBezTo>
                  <a:cubicBezTo>
                    <a:pt x="1011134" y="60194"/>
                    <a:pt x="1024334" y="92063"/>
                    <a:pt x="1024334" y="125293"/>
                  </a:cubicBezTo>
                  <a:lnTo>
                    <a:pt x="1024334" y="125293"/>
                  </a:lnTo>
                  <a:cubicBezTo>
                    <a:pt x="1024334" y="158522"/>
                    <a:pt x="1011134" y="190391"/>
                    <a:pt x="987637" y="213888"/>
                  </a:cubicBezTo>
                  <a:cubicBezTo>
                    <a:pt x="964140" y="237385"/>
                    <a:pt x="932271" y="250585"/>
                    <a:pt x="89904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1"/>
            <p:cNvSpPr txBox="1"/>
            <p:nvPr/>
          </p:nvSpPr>
          <p:spPr>
            <a:xfrm>
              <a:off x="0" y="-57150"/>
              <a:ext cx="1024334" cy="307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Accesibilidad</a:t>
              </a:r>
              <a:endParaRPr/>
            </a:p>
          </p:txBody>
        </p:sp>
      </p:grpSp>
      <p:grpSp>
        <p:nvGrpSpPr>
          <p:cNvPr id="514" name="Google Shape;514;p11"/>
          <p:cNvGrpSpPr/>
          <p:nvPr/>
        </p:nvGrpSpPr>
        <p:grpSpPr>
          <a:xfrm>
            <a:off x="13481985" y="7556508"/>
            <a:ext cx="3358028" cy="1160429"/>
            <a:chOff x="0" y="-184824"/>
            <a:chExt cx="4477370" cy="1547239"/>
          </a:xfrm>
        </p:grpSpPr>
        <p:grpSp>
          <p:nvGrpSpPr>
            <p:cNvPr id="515" name="Google Shape;515;p11"/>
            <p:cNvGrpSpPr/>
            <p:nvPr/>
          </p:nvGrpSpPr>
          <p:grpSpPr>
            <a:xfrm>
              <a:off x="0" y="-184824"/>
              <a:ext cx="4477370" cy="1547239"/>
              <a:chOff x="0" y="-38100"/>
              <a:chExt cx="922973" cy="318951"/>
            </a:xfrm>
          </p:grpSpPr>
          <p:sp>
            <p:nvSpPr>
              <p:cNvPr id="516" name="Google Shape;516;p11"/>
              <p:cNvSpPr/>
              <p:nvPr/>
            </p:nvSpPr>
            <p:spPr>
              <a:xfrm>
                <a:off x="0" y="0"/>
                <a:ext cx="922973" cy="280851"/>
              </a:xfrm>
              <a:custGeom>
                <a:rect b="b" l="l" r="r" t="t"/>
                <a:pathLst>
                  <a:path extrusionOk="0" h="280851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280851"/>
                    </a:lnTo>
                    <a:lnTo>
                      <a:pt x="0" y="280851"/>
                    </a:lnTo>
                    <a:close/>
                  </a:path>
                </a:pathLst>
              </a:custGeom>
              <a:solidFill>
                <a:srgbClr val="0CC0DF"/>
              </a:solidFill>
              <a:ln>
                <a:noFill/>
              </a:ln>
            </p:spPr>
          </p:sp>
          <p:sp>
            <p:nvSpPr>
              <p:cNvPr id="517" name="Google Shape;517;p11"/>
              <p:cNvSpPr txBox="1"/>
              <p:nvPr/>
            </p:nvSpPr>
            <p:spPr>
              <a:xfrm>
                <a:off x="0" y="-38100"/>
                <a:ext cx="922973" cy="318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1750" lIns="51750" spcFirstLastPara="1" rIns="51750" wrap="square" tIns="5175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8" name="Google Shape;518;p11"/>
            <p:cNvSpPr txBox="1"/>
            <p:nvPr/>
          </p:nvSpPr>
          <p:spPr>
            <a:xfrm>
              <a:off x="444619" y="170193"/>
              <a:ext cx="3588132" cy="9684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Confirmación de Eliminación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12"/>
          <p:cNvGrpSpPr/>
          <p:nvPr/>
        </p:nvGrpSpPr>
        <p:grpSpPr>
          <a:xfrm>
            <a:off x="247242" y="106233"/>
            <a:ext cx="17793515" cy="9938472"/>
            <a:chOff x="0" y="-38100"/>
            <a:chExt cx="4982580" cy="2782993"/>
          </a:xfrm>
        </p:grpSpPr>
        <p:sp>
          <p:nvSpPr>
            <p:cNvPr id="524" name="Google Shape;524;p12"/>
            <p:cNvSpPr/>
            <p:nvPr/>
          </p:nvSpPr>
          <p:spPr>
            <a:xfrm>
              <a:off x="0" y="0"/>
              <a:ext cx="4982580" cy="2744893"/>
            </a:xfrm>
            <a:custGeom>
              <a:rect b="b" l="l" r="r" t="t"/>
              <a:pathLst>
                <a:path extrusionOk="0"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28600">
              <a:solidFill>
                <a:srgbClr val="00BF63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525" name="Google Shape;525;p12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6" name="Google Shape;526;p12"/>
          <p:cNvSpPr txBox="1"/>
          <p:nvPr/>
        </p:nvSpPr>
        <p:spPr>
          <a:xfrm>
            <a:off x="7394852" y="-68040"/>
            <a:ext cx="12552819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Requerimientos No Funcionales - ISO 21010</a:t>
            </a:r>
            <a:endParaRPr/>
          </a:p>
        </p:txBody>
      </p:sp>
      <p:grpSp>
        <p:nvGrpSpPr>
          <p:cNvPr id="527" name="Google Shape;527;p12"/>
          <p:cNvGrpSpPr/>
          <p:nvPr/>
        </p:nvGrpSpPr>
        <p:grpSpPr>
          <a:xfrm>
            <a:off x="9334500" y="582624"/>
            <a:ext cx="3765305" cy="8995177"/>
            <a:chOff x="0" y="-38100"/>
            <a:chExt cx="1268917" cy="3031396"/>
          </a:xfrm>
        </p:grpSpPr>
        <p:sp>
          <p:nvSpPr>
            <p:cNvPr id="528" name="Google Shape;528;p12"/>
            <p:cNvSpPr/>
            <p:nvPr/>
          </p:nvSpPr>
          <p:spPr>
            <a:xfrm>
              <a:off x="0" y="0"/>
              <a:ext cx="1268917" cy="2993296"/>
            </a:xfrm>
            <a:custGeom>
              <a:rect b="b" l="l" r="r" t="t"/>
              <a:pathLst>
                <a:path extrusionOk="0" h="2993296" w="1268917">
                  <a:moveTo>
                    <a:pt x="51403" y="0"/>
                  </a:moveTo>
                  <a:lnTo>
                    <a:pt x="1217514" y="0"/>
                  </a:lnTo>
                  <a:cubicBezTo>
                    <a:pt x="1231147" y="0"/>
                    <a:pt x="1244221" y="5416"/>
                    <a:pt x="1253861" y="15056"/>
                  </a:cubicBezTo>
                  <a:cubicBezTo>
                    <a:pt x="1263501" y="24696"/>
                    <a:pt x="1268917" y="37770"/>
                    <a:pt x="1268917" y="51403"/>
                  </a:cubicBezTo>
                  <a:lnTo>
                    <a:pt x="1268917" y="2941893"/>
                  </a:lnTo>
                  <a:cubicBezTo>
                    <a:pt x="1268917" y="2955526"/>
                    <a:pt x="1263501" y="2968600"/>
                    <a:pt x="1253861" y="2978240"/>
                  </a:cubicBezTo>
                  <a:cubicBezTo>
                    <a:pt x="1244221" y="2987880"/>
                    <a:pt x="1231147" y="2993296"/>
                    <a:pt x="1217514" y="2993296"/>
                  </a:cubicBezTo>
                  <a:lnTo>
                    <a:pt x="51403" y="2993296"/>
                  </a:lnTo>
                  <a:cubicBezTo>
                    <a:pt x="37770" y="2993296"/>
                    <a:pt x="24696" y="2987880"/>
                    <a:pt x="15056" y="2978240"/>
                  </a:cubicBezTo>
                  <a:cubicBezTo>
                    <a:pt x="5416" y="2968600"/>
                    <a:pt x="0" y="2955526"/>
                    <a:pt x="0" y="2941893"/>
                  </a:cubicBezTo>
                  <a:lnTo>
                    <a:pt x="0" y="51403"/>
                  </a:lnTo>
                  <a:cubicBezTo>
                    <a:pt x="0" y="37770"/>
                    <a:pt x="5416" y="24696"/>
                    <a:pt x="15056" y="15056"/>
                  </a:cubicBezTo>
                  <a:cubicBezTo>
                    <a:pt x="24696" y="5416"/>
                    <a:pt x="37770" y="0"/>
                    <a:pt x="51403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38100">
              <a:solidFill>
                <a:srgbClr val="145D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2"/>
            <p:cNvSpPr txBox="1"/>
            <p:nvPr/>
          </p:nvSpPr>
          <p:spPr>
            <a:xfrm>
              <a:off x="0" y="-38100"/>
              <a:ext cx="1268917" cy="30313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30" name="Google Shape;530;p12"/>
          <p:cNvCxnSpPr/>
          <p:nvPr/>
        </p:nvCxnSpPr>
        <p:spPr>
          <a:xfrm>
            <a:off x="9336709" y="1886029"/>
            <a:ext cx="3765305" cy="0"/>
          </a:xfrm>
          <a:prstGeom prst="straightConnector1">
            <a:avLst/>
          </a:prstGeom>
          <a:noFill/>
          <a:ln cap="flat" cmpd="sng" w="38100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1" name="Google Shape;531;p12"/>
          <p:cNvSpPr txBox="1"/>
          <p:nvPr/>
        </p:nvSpPr>
        <p:spPr>
          <a:xfrm>
            <a:off x="9467038" y="1102586"/>
            <a:ext cx="3490991" cy="439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33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Mantenibilidad</a:t>
            </a:r>
            <a:endParaRPr/>
          </a:p>
        </p:txBody>
      </p:sp>
      <p:grpSp>
        <p:nvGrpSpPr>
          <p:cNvPr id="532" name="Google Shape;532;p12"/>
          <p:cNvGrpSpPr/>
          <p:nvPr/>
        </p:nvGrpSpPr>
        <p:grpSpPr>
          <a:xfrm>
            <a:off x="10884402" y="170493"/>
            <a:ext cx="687561" cy="867963"/>
            <a:chOff x="0" y="-66675"/>
            <a:chExt cx="251319" cy="317260"/>
          </a:xfrm>
        </p:grpSpPr>
        <p:sp>
          <p:nvSpPr>
            <p:cNvPr id="533" name="Google Shape;533;p12"/>
            <p:cNvSpPr/>
            <p:nvPr/>
          </p:nvSpPr>
          <p:spPr>
            <a:xfrm>
              <a:off x="0" y="0"/>
              <a:ext cx="251319" cy="250585"/>
            </a:xfrm>
            <a:custGeom>
              <a:rect b="b" l="l" r="r" t="t"/>
              <a:pathLst>
                <a:path extrusionOk="0" h="250585" w="251319">
                  <a:moveTo>
                    <a:pt x="125293" y="0"/>
                  </a:moveTo>
                  <a:lnTo>
                    <a:pt x="126027" y="0"/>
                  </a:lnTo>
                  <a:cubicBezTo>
                    <a:pt x="159256" y="0"/>
                    <a:pt x="191125" y="13200"/>
                    <a:pt x="214622" y="36697"/>
                  </a:cubicBezTo>
                  <a:cubicBezTo>
                    <a:pt x="238119" y="60194"/>
                    <a:pt x="251319" y="92063"/>
                    <a:pt x="251319" y="125293"/>
                  </a:cubicBezTo>
                  <a:lnTo>
                    <a:pt x="251319" y="125293"/>
                  </a:lnTo>
                  <a:cubicBezTo>
                    <a:pt x="251319" y="158522"/>
                    <a:pt x="238119" y="190391"/>
                    <a:pt x="214622" y="213888"/>
                  </a:cubicBezTo>
                  <a:cubicBezTo>
                    <a:pt x="191125" y="237385"/>
                    <a:pt x="159256" y="250585"/>
                    <a:pt x="126027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2"/>
            <p:cNvSpPr txBox="1"/>
            <p:nvPr/>
          </p:nvSpPr>
          <p:spPr>
            <a:xfrm>
              <a:off x="0" y="-66675"/>
              <a:ext cx="251319" cy="317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86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7</a:t>
              </a:r>
              <a:endParaRPr/>
            </a:p>
          </p:txBody>
        </p:sp>
      </p:grpSp>
      <p:grpSp>
        <p:nvGrpSpPr>
          <p:cNvPr id="535" name="Google Shape;535;p12"/>
          <p:cNvGrpSpPr/>
          <p:nvPr/>
        </p:nvGrpSpPr>
        <p:grpSpPr>
          <a:xfrm>
            <a:off x="1410642" y="624010"/>
            <a:ext cx="3765305" cy="8953790"/>
            <a:chOff x="0" y="-38100"/>
            <a:chExt cx="1268917" cy="3017448"/>
          </a:xfrm>
        </p:grpSpPr>
        <p:sp>
          <p:nvSpPr>
            <p:cNvPr id="536" name="Google Shape;536;p12"/>
            <p:cNvSpPr/>
            <p:nvPr/>
          </p:nvSpPr>
          <p:spPr>
            <a:xfrm>
              <a:off x="0" y="0"/>
              <a:ext cx="1268917" cy="2979348"/>
            </a:xfrm>
            <a:custGeom>
              <a:rect b="b" l="l" r="r" t="t"/>
              <a:pathLst>
                <a:path extrusionOk="0" h="2979348" w="1268917">
                  <a:moveTo>
                    <a:pt x="51403" y="0"/>
                  </a:moveTo>
                  <a:lnTo>
                    <a:pt x="1217514" y="0"/>
                  </a:lnTo>
                  <a:cubicBezTo>
                    <a:pt x="1231147" y="0"/>
                    <a:pt x="1244221" y="5416"/>
                    <a:pt x="1253861" y="15056"/>
                  </a:cubicBezTo>
                  <a:cubicBezTo>
                    <a:pt x="1263501" y="24696"/>
                    <a:pt x="1268917" y="37770"/>
                    <a:pt x="1268917" y="51403"/>
                  </a:cubicBezTo>
                  <a:lnTo>
                    <a:pt x="1268917" y="2927945"/>
                  </a:lnTo>
                  <a:cubicBezTo>
                    <a:pt x="1268917" y="2956334"/>
                    <a:pt x="1245903" y="2979348"/>
                    <a:pt x="1217514" y="2979348"/>
                  </a:cubicBezTo>
                  <a:lnTo>
                    <a:pt x="51403" y="2979348"/>
                  </a:lnTo>
                  <a:cubicBezTo>
                    <a:pt x="37770" y="2979348"/>
                    <a:pt x="24696" y="2973933"/>
                    <a:pt x="15056" y="2964293"/>
                  </a:cubicBezTo>
                  <a:cubicBezTo>
                    <a:pt x="5416" y="2954653"/>
                    <a:pt x="0" y="2941578"/>
                    <a:pt x="0" y="2927945"/>
                  </a:cubicBezTo>
                  <a:lnTo>
                    <a:pt x="0" y="51403"/>
                  </a:lnTo>
                  <a:cubicBezTo>
                    <a:pt x="0" y="37770"/>
                    <a:pt x="5416" y="24696"/>
                    <a:pt x="15056" y="15056"/>
                  </a:cubicBezTo>
                  <a:cubicBezTo>
                    <a:pt x="24696" y="5416"/>
                    <a:pt x="37770" y="0"/>
                    <a:pt x="51403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38100">
              <a:solidFill>
                <a:srgbClr val="145D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2"/>
            <p:cNvSpPr txBox="1"/>
            <p:nvPr/>
          </p:nvSpPr>
          <p:spPr>
            <a:xfrm>
              <a:off x="0" y="-38100"/>
              <a:ext cx="1268917" cy="3017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38" name="Google Shape;538;p12"/>
          <p:cNvCxnSpPr/>
          <p:nvPr/>
        </p:nvCxnSpPr>
        <p:spPr>
          <a:xfrm>
            <a:off x="1410642" y="1965516"/>
            <a:ext cx="3763096" cy="0"/>
          </a:xfrm>
          <a:prstGeom prst="straightConnector1">
            <a:avLst/>
          </a:prstGeom>
          <a:noFill/>
          <a:ln cap="flat" cmpd="sng" w="38100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9" name="Google Shape;539;p12"/>
          <p:cNvSpPr txBox="1"/>
          <p:nvPr/>
        </p:nvSpPr>
        <p:spPr>
          <a:xfrm>
            <a:off x="1558922" y="1143973"/>
            <a:ext cx="3490991" cy="439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33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Fiabilidad</a:t>
            </a:r>
            <a:endParaRPr/>
          </a:p>
        </p:txBody>
      </p:sp>
      <p:grpSp>
        <p:nvGrpSpPr>
          <p:cNvPr id="540" name="Google Shape;540;p12"/>
          <p:cNvGrpSpPr/>
          <p:nvPr/>
        </p:nvGrpSpPr>
        <p:grpSpPr>
          <a:xfrm>
            <a:off x="2949514" y="170493"/>
            <a:ext cx="687561" cy="867963"/>
            <a:chOff x="0" y="-66675"/>
            <a:chExt cx="251319" cy="317260"/>
          </a:xfrm>
        </p:grpSpPr>
        <p:sp>
          <p:nvSpPr>
            <p:cNvPr id="541" name="Google Shape;541;p12"/>
            <p:cNvSpPr/>
            <p:nvPr/>
          </p:nvSpPr>
          <p:spPr>
            <a:xfrm>
              <a:off x="0" y="0"/>
              <a:ext cx="251319" cy="250585"/>
            </a:xfrm>
            <a:custGeom>
              <a:rect b="b" l="l" r="r" t="t"/>
              <a:pathLst>
                <a:path extrusionOk="0" h="250585" w="251319">
                  <a:moveTo>
                    <a:pt x="125293" y="0"/>
                  </a:moveTo>
                  <a:lnTo>
                    <a:pt x="126027" y="0"/>
                  </a:lnTo>
                  <a:cubicBezTo>
                    <a:pt x="159256" y="0"/>
                    <a:pt x="191125" y="13200"/>
                    <a:pt x="214622" y="36697"/>
                  </a:cubicBezTo>
                  <a:cubicBezTo>
                    <a:pt x="238119" y="60194"/>
                    <a:pt x="251319" y="92063"/>
                    <a:pt x="251319" y="125293"/>
                  </a:cubicBezTo>
                  <a:lnTo>
                    <a:pt x="251319" y="125293"/>
                  </a:lnTo>
                  <a:cubicBezTo>
                    <a:pt x="251319" y="158522"/>
                    <a:pt x="238119" y="190391"/>
                    <a:pt x="214622" y="213888"/>
                  </a:cubicBezTo>
                  <a:cubicBezTo>
                    <a:pt x="191125" y="237385"/>
                    <a:pt x="159256" y="250585"/>
                    <a:pt x="126027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2"/>
            <p:cNvSpPr txBox="1"/>
            <p:nvPr/>
          </p:nvSpPr>
          <p:spPr>
            <a:xfrm>
              <a:off x="0" y="-66675"/>
              <a:ext cx="251319" cy="317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86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/>
            </a:p>
          </p:txBody>
        </p:sp>
      </p:grpSp>
      <p:grpSp>
        <p:nvGrpSpPr>
          <p:cNvPr id="543" name="Google Shape;543;p12"/>
          <p:cNvGrpSpPr/>
          <p:nvPr/>
        </p:nvGrpSpPr>
        <p:grpSpPr>
          <a:xfrm>
            <a:off x="1548324" y="5637407"/>
            <a:ext cx="3358028" cy="1529183"/>
            <a:chOff x="0" y="-184824"/>
            <a:chExt cx="4477370" cy="2038910"/>
          </a:xfrm>
        </p:grpSpPr>
        <p:grpSp>
          <p:nvGrpSpPr>
            <p:cNvPr id="544" name="Google Shape;544;p12"/>
            <p:cNvGrpSpPr/>
            <p:nvPr/>
          </p:nvGrpSpPr>
          <p:grpSpPr>
            <a:xfrm>
              <a:off x="0" y="-184824"/>
              <a:ext cx="4477370" cy="2038910"/>
              <a:chOff x="0" y="-38100"/>
              <a:chExt cx="922973" cy="420305"/>
            </a:xfrm>
          </p:grpSpPr>
          <p:sp>
            <p:nvSpPr>
              <p:cNvPr id="545" name="Google Shape;545;p12"/>
              <p:cNvSpPr/>
              <p:nvPr/>
            </p:nvSpPr>
            <p:spPr>
              <a:xfrm>
                <a:off x="0" y="0"/>
                <a:ext cx="922973" cy="382205"/>
              </a:xfrm>
              <a:custGeom>
                <a:rect b="b" l="l" r="r" t="t"/>
                <a:pathLst>
                  <a:path extrusionOk="0" h="382205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382205"/>
                    </a:lnTo>
                    <a:lnTo>
                      <a:pt x="0" y="382205"/>
                    </a:lnTo>
                    <a:close/>
                  </a:path>
                </a:pathLst>
              </a:custGeom>
              <a:solidFill>
                <a:srgbClr val="0CC0DF"/>
              </a:solidFill>
              <a:ln>
                <a:noFill/>
              </a:ln>
            </p:spPr>
          </p:sp>
          <p:sp>
            <p:nvSpPr>
              <p:cNvPr id="546" name="Google Shape;546;p12"/>
              <p:cNvSpPr txBox="1"/>
              <p:nvPr/>
            </p:nvSpPr>
            <p:spPr>
              <a:xfrm>
                <a:off x="0" y="-38100"/>
                <a:ext cx="922973" cy="4203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1750" lIns="51750" spcFirstLastPara="1" rIns="51750" wrap="square" tIns="5175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7" name="Google Shape;547;p12"/>
            <p:cNvSpPr txBox="1"/>
            <p:nvPr/>
          </p:nvSpPr>
          <p:spPr>
            <a:xfrm>
              <a:off x="444619" y="170193"/>
              <a:ext cx="3588132" cy="14601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No perder registros tras fallos.</a:t>
              </a:r>
              <a:endParaRPr/>
            </a:p>
          </p:txBody>
        </p:sp>
      </p:grpSp>
      <p:grpSp>
        <p:nvGrpSpPr>
          <p:cNvPr id="548" name="Google Shape;548;p12"/>
          <p:cNvGrpSpPr/>
          <p:nvPr/>
        </p:nvGrpSpPr>
        <p:grpSpPr>
          <a:xfrm>
            <a:off x="1548324" y="1923603"/>
            <a:ext cx="2802381" cy="1049186"/>
            <a:chOff x="0" y="-57150"/>
            <a:chExt cx="1024334" cy="383502"/>
          </a:xfrm>
        </p:grpSpPr>
        <p:sp>
          <p:nvSpPr>
            <p:cNvPr id="549" name="Google Shape;549;p12"/>
            <p:cNvSpPr/>
            <p:nvPr/>
          </p:nvSpPr>
          <p:spPr>
            <a:xfrm>
              <a:off x="0" y="0"/>
              <a:ext cx="1024334" cy="326352"/>
            </a:xfrm>
            <a:custGeom>
              <a:rect b="b" l="l" r="r" t="t"/>
              <a:pathLst>
                <a:path extrusionOk="0" h="326352" w="1024334">
                  <a:moveTo>
                    <a:pt x="127081" y="0"/>
                  </a:moveTo>
                  <a:lnTo>
                    <a:pt x="897254" y="0"/>
                  </a:lnTo>
                  <a:cubicBezTo>
                    <a:pt x="967438" y="0"/>
                    <a:pt x="1024334" y="56896"/>
                    <a:pt x="1024334" y="127081"/>
                  </a:cubicBezTo>
                  <a:lnTo>
                    <a:pt x="1024334" y="199271"/>
                  </a:lnTo>
                  <a:cubicBezTo>
                    <a:pt x="1024334" y="269456"/>
                    <a:pt x="967438" y="326352"/>
                    <a:pt x="897254" y="326352"/>
                  </a:cubicBezTo>
                  <a:lnTo>
                    <a:pt x="127081" y="326352"/>
                  </a:lnTo>
                  <a:cubicBezTo>
                    <a:pt x="93377" y="326352"/>
                    <a:pt x="61053" y="312963"/>
                    <a:pt x="37221" y="289131"/>
                  </a:cubicBezTo>
                  <a:cubicBezTo>
                    <a:pt x="13389" y="265298"/>
                    <a:pt x="0" y="232975"/>
                    <a:pt x="0" y="199271"/>
                  </a:cubicBezTo>
                  <a:lnTo>
                    <a:pt x="0" y="127081"/>
                  </a:lnTo>
                  <a:cubicBezTo>
                    <a:pt x="0" y="93377"/>
                    <a:pt x="13389" y="61053"/>
                    <a:pt x="37221" y="37221"/>
                  </a:cubicBezTo>
                  <a:cubicBezTo>
                    <a:pt x="61053" y="13389"/>
                    <a:pt x="93377" y="0"/>
                    <a:pt x="127081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2"/>
            <p:cNvSpPr txBox="1"/>
            <p:nvPr/>
          </p:nvSpPr>
          <p:spPr>
            <a:xfrm>
              <a:off x="0" y="-57150"/>
              <a:ext cx="1024334" cy="383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Madurez</a:t>
              </a:r>
              <a:endParaRPr/>
            </a:p>
          </p:txBody>
        </p:sp>
      </p:grpSp>
      <p:grpSp>
        <p:nvGrpSpPr>
          <p:cNvPr id="551" name="Google Shape;551;p12"/>
          <p:cNvGrpSpPr/>
          <p:nvPr/>
        </p:nvGrpSpPr>
        <p:grpSpPr>
          <a:xfrm>
            <a:off x="2247532" y="2921212"/>
            <a:ext cx="2802381" cy="841905"/>
            <a:chOff x="0" y="-57150"/>
            <a:chExt cx="1024334" cy="307735"/>
          </a:xfrm>
        </p:grpSpPr>
        <p:sp>
          <p:nvSpPr>
            <p:cNvPr id="552" name="Google Shape;552;p12"/>
            <p:cNvSpPr/>
            <p:nvPr/>
          </p:nvSpPr>
          <p:spPr>
            <a:xfrm>
              <a:off x="0" y="0"/>
              <a:ext cx="1024334" cy="250585"/>
            </a:xfrm>
            <a:custGeom>
              <a:rect b="b" l="l" r="r" t="t"/>
              <a:pathLst>
                <a:path extrusionOk="0" h="250585" w="1024334">
                  <a:moveTo>
                    <a:pt x="125293" y="0"/>
                  </a:moveTo>
                  <a:lnTo>
                    <a:pt x="899042" y="0"/>
                  </a:lnTo>
                  <a:cubicBezTo>
                    <a:pt x="932271" y="0"/>
                    <a:pt x="964140" y="13200"/>
                    <a:pt x="987637" y="36697"/>
                  </a:cubicBezTo>
                  <a:cubicBezTo>
                    <a:pt x="1011134" y="60194"/>
                    <a:pt x="1024334" y="92063"/>
                    <a:pt x="1024334" y="125293"/>
                  </a:cubicBezTo>
                  <a:lnTo>
                    <a:pt x="1024334" y="125293"/>
                  </a:lnTo>
                  <a:cubicBezTo>
                    <a:pt x="1024334" y="158522"/>
                    <a:pt x="1011134" y="190391"/>
                    <a:pt x="987637" y="213888"/>
                  </a:cubicBezTo>
                  <a:cubicBezTo>
                    <a:pt x="964140" y="237385"/>
                    <a:pt x="932271" y="250585"/>
                    <a:pt x="89904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2"/>
            <p:cNvSpPr txBox="1"/>
            <p:nvPr/>
          </p:nvSpPr>
          <p:spPr>
            <a:xfrm>
              <a:off x="0" y="-57150"/>
              <a:ext cx="1024334" cy="307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Disponibilidad</a:t>
              </a:r>
              <a:endParaRPr/>
            </a:p>
          </p:txBody>
        </p:sp>
      </p:grpSp>
      <p:grpSp>
        <p:nvGrpSpPr>
          <p:cNvPr id="554" name="Google Shape;554;p12"/>
          <p:cNvGrpSpPr/>
          <p:nvPr/>
        </p:nvGrpSpPr>
        <p:grpSpPr>
          <a:xfrm>
            <a:off x="9563100" y="6368440"/>
            <a:ext cx="3358028" cy="794047"/>
            <a:chOff x="0" y="-184825"/>
            <a:chExt cx="4477370" cy="1058730"/>
          </a:xfrm>
        </p:grpSpPr>
        <p:grpSp>
          <p:nvGrpSpPr>
            <p:cNvPr id="555" name="Google Shape;555;p12"/>
            <p:cNvGrpSpPr/>
            <p:nvPr/>
          </p:nvGrpSpPr>
          <p:grpSpPr>
            <a:xfrm>
              <a:off x="0" y="-184825"/>
              <a:ext cx="4477370" cy="1058730"/>
              <a:chOff x="0" y="-38100"/>
              <a:chExt cx="922973" cy="218248"/>
            </a:xfrm>
          </p:grpSpPr>
          <p:sp>
            <p:nvSpPr>
              <p:cNvPr id="556" name="Google Shape;556;p12"/>
              <p:cNvSpPr/>
              <p:nvPr/>
            </p:nvSpPr>
            <p:spPr>
              <a:xfrm>
                <a:off x="0" y="0"/>
                <a:ext cx="922973" cy="180148"/>
              </a:xfrm>
              <a:custGeom>
                <a:rect b="b" l="l" r="r" t="t"/>
                <a:pathLst>
                  <a:path extrusionOk="0" h="180148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180148"/>
                    </a:lnTo>
                    <a:lnTo>
                      <a:pt x="0" y="180148"/>
                    </a:lnTo>
                    <a:close/>
                  </a:path>
                </a:pathLst>
              </a:custGeom>
              <a:solidFill>
                <a:srgbClr val="0CC0DF"/>
              </a:solidFill>
              <a:ln>
                <a:noFill/>
              </a:ln>
            </p:spPr>
          </p:sp>
          <p:sp>
            <p:nvSpPr>
              <p:cNvPr id="557" name="Google Shape;557;p12"/>
              <p:cNvSpPr txBox="1"/>
              <p:nvPr/>
            </p:nvSpPr>
            <p:spPr>
              <a:xfrm>
                <a:off x="0" y="-38100"/>
                <a:ext cx="922973" cy="218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1750" lIns="51750" spcFirstLastPara="1" rIns="51750" wrap="square" tIns="5175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8" name="Google Shape;558;p12"/>
            <p:cNvSpPr txBox="1"/>
            <p:nvPr/>
          </p:nvSpPr>
          <p:spPr>
            <a:xfrm>
              <a:off x="444619" y="170193"/>
              <a:ext cx="3588132" cy="476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Pruebas Unitarias</a:t>
              </a:r>
              <a:endParaRPr/>
            </a:p>
          </p:txBody>
        </p:sp>
      </p:grpSp>
      <p:grpSp>
        <p:nvGrpSpPr>
          <p:cNvPr id="559" name="Google Shape;559;p12"/>
          <p:cNvGrpSpPr/>
          <p:nvPr/>
        </p:nvGrpSpPr>
        <p:grpSpPr>
          <a:xfrm>
            <a:off x="13292514" y="605660"/>
            <a:ext cx="3765305" cy="8972140"/>
            <a:chOff x="0" y="-38100"/>
            <a:chExt cx="1268917" cy="3023632"/>
          </a:xfrm>
        </p:grpSpPr>
        <p:sp>
          <p:nvSpPr>
            <p:cNvPr id="560" name="Google Shape;560;p12"/>
            <p:cNvSpPr/>
            <p:nvPr/>
          </p:nvSpPr>
          <p:spPr>
            <a:xfrm>
              <a:off x="0" y="0"/>
              <a:ext cx="1268917" cy="2985532"/>
            </a:xfrm>
            <a:custGeom>
              <a:rect b="b" l="l" r="r" t="t"/>
              <a:pathLst>
                <a:path extrusionOk="0" h="2985532" w="1268917">
                  <a:moveTo>
                    <a:pt x="51403" y="0"/>
                  </a:moveTo>
                  <a:lnTo>
                    <a:pt x="1217514" y="0"/>
                  </a:lnTo>
                  <a:cubicBezTo>
                    <a:pt x="1231147" y="0"/>
                    <a:pt x="1244221" y="5416"/>
                    <a:pt x="1253861" y="15056"/>
                  </a:cubicBezTo>
                  <a:cubicBezTo>
                    <a:pt x="1263501" y="24696"/>
                    <a:pt x="1268917" y="37770"/>
                    <a:pt x="1268917" y="51403"/>
                  </a:cubicBezTo>
                  <a:lnTo>
                    <a:pt x="1268917" y="2934129"/>
                  </a:lnTo>
                  <a:cubicBezTo>
                    <a:pt x="1268917" y="2947763"/>
                    <a:pt x="1263501" y="2960837"/>
                    <a:pt x="1253861" y="2970477"/>
                  </a:cubicBezTo>
                  <a:cubicBezTo>
                    <a:pt x="1244221" y="2980117"/>
                    <a:pt x="1231147" y="2985532"/>
                    <a:pt x="1217514" y="2985532"/>
                  </a:cubicBezTo>
                  <a:lnTo>
                    <a:pt x="51403" y="2985532"/>
                  </a:lnTo>
                  <a:cubicBezTo>
                    <a:pt x="37770" y="2985532"/>
                    <a:pt x="24696" y="2980117"/>
                    <a:pt x="15056" y="2970477"/>
                  </a:cubicBezTo>
                  <a:cubicBezTo>
                    <a:pt x="5416" y="2960837"/>
                    <a:pt x="0" y="2947763"/>
                    <a:pt x="0" y="2934129"/>
                  </a:cubicBezTo>
                  <a:lnTo>
                    <a:pt x="0" y="51403"/>
                  </a:lnTo>
                  <a:cubicBezTo>
                    <a:pt x="0" y="37770"/>
                    <a:pt x="5416" y="24696"/>
                    <a:pt x="15056" y="15056"/>
                  </a:cubicBezTo>
                  <a:cubicBezTo>
                    <a:pt x="24696" y="5416"/>
                    <a:pt x="37770" y="0"/>
                    <a:pt x="51403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38100">
              <a:solidFill>
                <a:srgbClr val="145D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2"/>
            <p:cNvSpPr txBox="1"/>
            <p:nvPr/>
          </p:nvSpPr>
          <p:spPr>
            <a:xfrm>
              <a:off x="0" y="-38100"/>
              <a:ext cx="1268917" cy="3023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62" name="Google Shape;562;p12"/>
          <p:cNvCxnSpPr/>
          <p:nvPr/>
        </p:nvCxnSpPr>
        <p:spPr>
          <a:xfrm>
            <a:off x="13292514" y="1947166"/>
            <a:ext cx="3765305" cy="0"/>
          </a:xfrm>
          <a:prstGeom prst="straightConnector1">
            <a:avLst/>
          </a:prstGeom>
          <a:noFill/>
          <a:ln cap="flat" cmpd="sng" w="38100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3" name="Google Shape;563;p12"/>
          <p:cNvSpPr txBox="1"/>
          <p:nvPr/>
        </p:nvSpPr>
        <p:spPr>
          <a:xfrm>
            <a:off x="13429671" y="1125623"/>
            <a:ext cx="3490991" cy="439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33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Portabilidad</a:t>
            </a:r>
            <a:endParaRPr/>
          </a:p>
        </p:txBody>
      </p:sp>
      <p:grpSp>
        <p:nvGrpSpPr>
          <p:cNvPr id="564" name="Google Shape;564;p12"/>
          <p:cNvGrpSpPr/>
          <p:nvPr/>
        </p:nvGrpSpPr>
        <p:grpSpPr>
          <a:xfrm>
            <a:off x="14817218" y="152143"/>
            <a:ext cx="687561" cy="867963"/>
            <a:chOff x="0" y="-66675"/>
            <a:chExt cx="251319" cy="317260"/>
          </a:xfrm>
        </p:grpSpPr>
        <p:sp>
          <p:nvSpPr>
            <p:cNvPr id="565" name="Google Shape;565;p12"/>
            <p:cNvSpPr/>
            <p:nvPr/>
          </p:nvSpPr>
          <p:spPr>
            <a:xfrm>
              <a:off x="0" y="0"/>
              <a:ext cx="251319" cy="250585"/>
            </a:xfrm>
            <a:custGeom>
              <a:rect b="b" l="l" r="r" t="t"/>
              <a:pathLst>
                <a:path extrusionOk="0" h="250585" w="251319">
                  <a:moveTo>
                    <a:pt x="125293" y="0"/>
                  </a:moveTo>
                  <a:lnTo>
                    <a:pt x="126027" y="0"/>
                  </a:lnTo>
                  <a:cubicBezTo>
                    <a:pt x="159256" y="0"/>
                    <a:pt x="191125" y="13200"/>
                    <a:pt x="214622" y="36697"/>
                  </a:cubicBezTo>
                  <a:cubicBezTo>
                    <a:pt x="238119" y="60194"/>
                    <a:pt x="251319" y="92063"/>
                    <a:pt x="251319" y="125293"/>
                  </a:cubicBezTo>
                  <a:lnTo>
                    <a:pt x="251319" y="125293"/>
                  </a:lnTo>
                  <a:cubicBezTo>
                    <a:pt x="251319" y="158522"/>
                    <a:pt x="238119" y="190391"/>
                    <a:pt x="214622" y="213888"/>
                  </a:cubicBezTo>
                  <a:cubicBezTo>
                    <a:pt x="191125" y="237385"/>
                    <a:pt x="159256" y="250585"/>
                    <a:pt x="126027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2"/>
            <p:cNvSpPr txBox="1"/>
            <p:nvPr/>
          </p:nvSpPr>
          <p:spPr>
            <a:xfrm>
              <a:off x="0" y="-66675"/>
              <a:ext cx="251319" cy="317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86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/>
            </a:p>
          </p:txBody>
        </p:sp>
      </p:grpSp>
      <p:grpSp>
        <p:nvGrpSpPr>
          <p:cNvPr id="567" name="Google Shape;567;p12"/>
          <p:cNvGrpSpPr/>
          <p:nvPr/>
        </p:nvGrpSpPr>
        <p:grpSpPr>
          <a:xfrm>
            <a:off x="5378695" y="624010"/>
            <a:ext cx="3765305" cy="8953790"/>
            <a:chOff x="0" y="-38100"/>
            <a:chExt cx="1268917" cy="3017448"/>
          </a:xfrm>
        </p:grpSpPr>
        <p:sp>
          <p:nvSpPr>
            <p:cNvPr id="568" name="Google Shape;568;p12"/>
            <p:cNvSpPr/>
            <p:nvPr/>
          </p:nvSpPr>
          <p:spPr>
            <a:xfrm>
              <a:off x="0" y="0"/>
              <a:ext cx="1268917" cy="2979348"/>
            </a:xfrm>
            <a:custGeom>
              <a:rect b="b" l="l" r="r" t="t"/>
              <a:pathLst>
                <a:path extrusionOk="0" h="2979348" w="1268917">
                  <a:moveTo>
                    <a:pt x="51403" y="0"/>
                  </a:moveTo>
                  <a:lnTo>
                    <a:pt x="1217514" y="0"/>
                  </a:lnTo>
                  <a:cubicBezTo>
                    <a:pt x="1231147" y="0"/>
                    <a:pt x="1244221" y="5416"/>
                    <a:pt x="1253861" y="15056"/>
                  </a:cubicBezTo>
                  <a:cubicBezTo>
                    <a:pt x="1263501" y="24696"/>
                    <a:pt x="1268917" y="37770"/>
                    <a:pt x="1268917" y="51403"/>
                  </a:cubicBezTo>
                  <a:lnTo>
                    <a:pt x="1268917" y="2927945"/>
                  </a:lnTo>
                  <a:cubicBezTo>
                    <a:pt x="1268917" y="2956334"/>
                    <a:pt x="1245903" y="2979348"/>
                    <a:pt x="1217514" y="2979348"/>
                  </a:cubicBezTo>
                  <a:lnTo>
                    <a:pt x="51403" y="2979348"/>
                  </a:lnTo>
                  <a:cubicBezTo>
                    <a:pt x="37770" y="2979348"/>
                    <a:pt x="24696" y="2973933"/>
                    <a:pt x="15056" y="2964293"/>
                  </a:cubicBezTo>
                  <a:cubicBezTo>
                    <a:pt x="5416" y="2954653"/>
                    <a:pt x="0" y="2941578"/>
                    <a:pt x="0" y="2927945"/>
                  </a:cubicBezTo>
                  <a:lnTo>
                    <a:pt x="0" y="51403"/>
                  </a:lnTo>
                  <a:cubicBezTo>
                    <a:pt x="0" y="37770"/>
                    <a:pt x="5416" y="24696"/>
                    <a:pt x="15056" y="15056"/>
                  </a:cubicBezTo>
                  <a:cubicBezTo>
                    <a:pt x="24696" y="5416"/>
                    <a:pt x="37770" y="0"/>
                    <a:pt x="51403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38100">
              <a:solidFill>
                <a:srgbClr val="145D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2"/>
            <p:cNvSpPr txBox="1"/>
            <p:nvPr/>
          </p:nvSpPr>
          <p:spPr>
            <a:xfrm>
              <a:off x="0" y="-38100"/>
              <a:ext cx="1268917" cy="3017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70" name="Google Shape;570;p12"/>
          <p:cNvCxnSpPr/>
          <p:nvPr/>
        </p:nvCxnSpPr>
        <p:spPr>
          <a:xfrm>
            <a:off x="5378695" y="1965516"/>
            <a:ext cx="3763096" cy="0"/>
          </a:xfrm>
          <a:prstGeom prst="straightConnector1">
            <a:avLst/>
          </a:prstGeom>
          <a:noFill/>
          <a:ln cap="flat" cmpd="sng" w="38100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1" name="Google Shape;571;p12"/>
          <p:cNvSpPr txBox="1"/>
          <p:nvPr/>
        </p:nvSpPr>
        <p:spPr>
          <a:xfrm>
            <a:off x="5526975" y="986339"/>
            <a:ext cx="3490991" cy="439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33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Seguridad</a:t>
            </a:r>
            <a:endParaRPr/>
          </a:p>
        </p:txBody>
      </p:sp>
      <p:grpSp>
        <p:nvGrpSpPr>
          <p:cNvPr id="572" name="Google Shape;572;p12"/>
          <p:cNvGrpSpPr/>
          <p:nvPr/>
        </p:nvGrpSpPr>
        <p:grpSpPr>
          <a:xfrm>
            <a:off x="6917567" y="170493"/>
            <a:ext cx="687561" cy="867963"/>
            <a:chOff x="0" y="-66675"/>
            <a:chExt cx="251319" cy="317260"/>
          </a:xfrm>
        </p:grpSpPr>
        <p:sp>
          <p:nvSpPr>
            <p:cNvPr id="573" name="Google Shape;573;p12"/>
            <p:cNvSpPr/>
            <p:nvPr/>
          </p:nvSpPr>
          <p:spPr>
            <a:xfrm>
              <a:off x="0" y="0"/>
              <a:ext cx="251319" cy="250585"/>
            </a:xfrm>
            <a:custGeom>
              <a:rect b="b" l="l" r="r" t="t"/>
              <a:pathLst>
                <a:path extrusionOk="0" h="250585" w="251319">
                  <a:moveTo>
                    <a:pt x="125293" y="0"/>
                  </a:moveTo>
                  <a:lnTo>
                    <a:pt x="126027" y="0"/>
                  </a:lnTo>
                  <a:cubicBezTo>
                    <a:pt x="159256" y="0"/>
                    <a:pt x="191125" y="13200"/>
                    <a:pt x="214622" y="36697"/>
                  </a:cubicBezTo>
                  <a:cubicBezTo>
                    <a:pt x="238119" y="60194"/>
                    <a:pt x="251319" y="92063"/>
                    <a:pt x="251319" y="125293"/>
                  </a:cubicBezTo>
                  <a:lnTo>
                    <a:pt x="251319" y="125293"/>
                  </a:lnTo>
                  <a:cubicBezTo>
                    <a:pt x="251319" y="158522"/>
                    <a:pt x="238119" y="190391"/>
                    <a:pt x="214622" y="213888"/>
                  </a:cubicBezTo>
                  <a:cubicBezTo>
                    <a:pt x="191125" y="237385"/>
                    <a:pt x="159256" y="250585"/>
                    <a:pt x="126027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2"/>
            <p:cNvSpPr txBox="1"/>
            <p:nvPr/>
          </p:nvSpPr>
          <p:spPr>
            <a:xfrm>
              <a:off x="0" y="-66675"/>
              <a:ext cx="251319" cy="317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86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9</a:t>
              </a:r>
              <a:endParaRPr/>
            </a:p>
          </p:txBody>
        </p:sp>
      </p:grpSp>
      <p:grpSp>
        <p:nvGrpSpPr>
          <p:cNvPr id="575" name="Google Shape;575;p12"/>
          <p:cNvGrpSpPr/>
          <p:nvPr/>
        </p:nvGrpSpPr>
        <p:grpSpPr>
          <a:xfrm>
            <a:off x="5593456" y="6111345"/>
            <a:ext cx="3358028" cy="791676"/>
            <a:chOff x="0" y="-184825"/>
            <a:chExt cx="4477370" cy="1055568"/>
          </a:xfrm>
        </p:grpSpPr>
        <p:grpSp>
          <p:nvGrpSpPr>
            <p:cNvPr id="576" name="Google Shape;576;p12"/>
            <p:cNvGrpSpPr/>
            <p:nvPr/>
          </p:nvGrpSpPr>
          <p:grpSpPr>
            <a:xfrm>
              <a:off x="0" y="-184825"/>
              <a:ext cx="4477370" cy="1055568"/>
              <a:chOff x="0" y="-38100"/>
              <a:chExt cx="922973" cy="217596"/>
            </a:xfrm>
          </p:grpSpPr>
          <p:sp>
            <p:nvSpPr>
              <p:cNvPr id="577" name="Google Shape;577;p12"/>
              <p:cNvSpPr/>
              <p:nvPr/>
            </p:nvSpPr>
            <p:spPr>
              <a:xfrm>
                <a:off x="0" y="0"/>
                <a:ext cx="922973" cy="179496"/>
              </a:xfrm>
              <a:custGeom>
                <a:rect b="b" l="l" r="r" t="t"/>
                <a:pathLst>
                  <a:path extrusionOk="0" h="179496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179496"/>
                    </a:lnTo>
                    <a:lnTo>
                      <a:pt x="0" y="179496"/>
                    </a:lnTo>
                    <a:close/>
                  </a:path>
                </a:pathLst>
              </a:custGeom>
              <a:solidFill>
                <a:srgbClr val="0CC0DF"/>
              </a:solidFill>
              <a:ln>
                <a:noFill/>
              </a:ln>
            </p:spPr>
          </p:sp>
          <p:sp>
            <p:nvSpPr>
              <p:cNvPr id="578" name="Google Shape;578;p12"/>
              <p:cNvSpPr txBox="1"/>
              <p:nvPr/>
            </p:nvSpPr>
            <p:spPr>
              <a:xfrm>
                <a:off x="0" y="-38100"/>
                <a:ext cx="922973" cy="2175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1750" lIns="51750" spcFirstLastPara="1" rIns="51750" wrap="square" tIns="5175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9" name="Google Shape;579;p12"/>
            <p:cNvSpPr txBox="1"/>
            <p:nvPr/>
          </p:nvSpPr>
          <p:spPr>
            <a:xfrm>
              <a:off x="444619" y="170193"/>
              <a:ext cx="3588132" cy="476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Login Seguro</a:t>
              </a:r>
              <a:endParaRPr/>
            </a:p>
          </p:txBody>
        </p:sp>
      </p:grpSp>
      <p:grpSp>
        <p:nvGrpSpPr>
          <p:cNvPr id="580" name="Google Shape;580;p12"/>
          <p:cNvGrpSpPr/>
          <p:nvPr/>
        </p:nvGrpSpPr>
        <p:grpSpPr>
          <a:xfrm>
            <a:off x="5516377" y="1923603"/>
            <a:ext cx="2802381" cy="1049186"/>
            <a:chOff x="0" y="-57150"/>
            <a:chExt cx="1024334" cy="383502"/>
          </a:xfrm>
        </p:grpSpPr>
        <p:sp>
          <p:nvSpPr>
            <p:cNvPr id="581" name="Google Shape;581;p12"/>
            <p:cNvSpPr/>
            <p:nvPr/>
          </p:nvSpPr>
          <p:spPr>
            <a:xfrm>
              <a:off x="0" y="0"/>
              <a:ext cx="1024334" cy="326352"/>
            </a:xfrm>
            <a:custGeom>
              <a:rect b="b" l="l" r="r" t="t"/>
              <a:pathLst>
                <a:path extrusionOk="0" h="326352" w="1024334">
                  <a:moveTo>
                    <a:pt x="127081" y="0"/>
                  </a:moveTo>
                  <a:lnTo>
                    <a:pt x="897254" y="0"/>
                  </a:lnTo>
                  <a:cubicBezTo>
                    <a:pt x="967438" y="0"/>
                    <a:pt x="1024334" y="56896"/>
                    <a:pt x="1024334" y="127081"/>
                  </a:cubicBezTo>
                  <a:lnTo>
                    <a:pt x="1024334" y="199271"/>
                  </a:lnTo>
                  <a:cubicBezTo>
                    <a:pt x="1024334" y="269456"/>
                    <a:pt x="967438" y="326352"/>
                    <a:pt x="897254" y="326352"/>
                  </a:cubicBezTo>
                  <a:lnTo>
                    <a:pt x="127081" y="326352"/>
                  </a:lnTo>
                  <a:cubicBezTo>
                    <a:pt x="93377" y="326352"/>
                    <a:pt x="61053" y="312963"/>
                    <a:pt x="37221" y="289131"/>
                  </a:cubicBezTo>
                  <a:cubicBezTo>
                    <a:pt x="13389" y="265298"/>
                    <a:pt x="0" y="232975"/>
                    <a:pt x="0" y="199271"/>
                  </a:cubicBezTo>
                  <a:lnTo>
                    <a:pt x="0" y="127081"/>
                  </a:lnTo>
                  <a:cubicBezTo>
                    <a:pt x="0" y="93377"/>
                    <a:pt x="13389" y="61053"/>
                    <a:pt x="37221" y="37221"/>
                  </a:cubicBezTo>
                  <a:cubicBezTo>
                    <a:pt x="61053" y="13389"/>
                    <a:pt x="93377" y="0"/>
                    <a:pt x="127081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2"/>
            <p:cNvSpPr txBox="1"/>
            <p:nvPr/>
          </p:nvSpPr>
          <p:spPr>
            <a:xfrm>
              <a:off x="0" y="-57150"/>
              <a:ext cx="1024334" cy="383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Confidencialidad</a:t>
              </a:r>
              <a:endParaRPr/>
            </a:p>
          </p:txBody>
        </p:sp>
      </p:grpSp>
      <p:grpSp>
        <p:nvGrpSpPr>
          <p:cNvPr id="583" name="Google Shape;583;p12"/>
          <p:cNvGrpSpPr/>
          <p:nvPr/>
        </p:nvGrpSpPr>
        <p:grpSpPr>
          <a:xfrm>
            <a:off x="6215585" y="2921212"/>
            <a:ext cx="2802381" cy="841905"/>
            <a:chOff x="0" y="-57150"/>
            <a:chExt cx="1024334" cy="307735"/>
          </a:xfrm>
        </p:grpSpPr>
        <p:sp>
          <p:nvSpPr>
            <p:cNvPr id="584" name="Google Shape;584;p12"/>
            <p:cNvSpPr/>
            <p:nvPr/>
          </p:nvSpPr>
          <p:spPr>
            <a:xfrm>
              <a:off x="0" y="0"/>
              <a:ext cx="1024334" cy="250585"/>
            </a:xfrm>
            <a:custGeom>
              <a:rect b="b" l="l" r="r" t="t"/>
              <a:pathLst>
                <a:path extrusionOk="0" h="250585" w="1024334">
                  <a:moveTo>
                    <a:pt x="125293" y="0"/>
                  </a:moveTo>
                  <a:lnTo>
                    <a:pt x="899042" y="0"/>
                  </a:lnTo>
                  <a:cubicBezTo>
                    <a:pt x="932271" y="0"/>
                    <a:pt x="964140" y="13200"/>
                    <a:pt x="987637" y="36697"/>
                  </a:cubicBezTo>
                  <a:cubicBezTo>
                    <a:pt x="1011134" y="60194"/>
                    <a:pt x="1024334" y="92063"/>
                    <a:pt x="1024334" y="125293"/>
                  </a:cubicBezTo>
                  <a:lnTo>
                    <a:pt x="1024334" y="125293"/>
                  </a:lnTo>
                  <a:cubicBezTo>
                    <a:pt x="1024334" y="158522"/>
                    <a:pt x="1011134" y="190391"/>
                    <a:pt x="987637" y="213888"/>
                  </a:cubicBezTo>
                  <a:cubicBezTo>
                    <a:pt x="964140" y="237385"/>
                    <a:pt x="932271" y="250585"/>
                    <a:pt x="89904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2"/>
            <p:cNvSpPr txBox="1"/>
            <p:nvPr/>
          </p:nvSpPr>
          <p:spPr>
            <a:xfrm>
              <a:off x="0" y="-57150"/>
              <a:ext cx="1024334" cy="307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Integridad</a:t>
              </a:r>
              <a:endParaRPr/>
            </a:p>
          </p:txBody>
        </p:sp>
      </p:grpSp>
      <p:grpSp>
        <p:nvGrpSpPr>
          <p:cNvPr id="586" name="Google Shape;586;p12"/>
          <p:cNvGrpSpPr/>
          <p:nvPr/>
        </p:nvGrpSpPr>
        <p:grpSpPr>
          <a:xfrm>
            <a:off x="5516377" y="3774390"/>
            <a:ext cx="2802381" cy="841905"/>
            <a:chOff x="0" y="-57150"/>
            <a:chExt cx="1024334" cy="307735"/>
          </a:xfrm>
        </p:grpSpPr>
        <p:sp>
          <p:nvSpPr>
            <p:cNvPr id="587" name="Google Shape;587;p12"/>
            <p:cNvSpPr/>
            <p:nvPr/>
          </p:nvSpPr>
          <p:spPr>
            <a:xfrm>
              <a:off x="0" y="0"/>
              <a:ext cx="1024334" cy="250585"/>
            </a:xfrm>
            <a:custGeom>
              <a:rect b="b" l="l" r="r" t="t"/>
              <a:pathLst>
                <a:path extrusionOk="0" h="250585" w="1024334">
                  <a:moveTo>
                    <a:pt x="125293" y="0"/>
                  </a:moveTo>
                  <a:lnTo>
                    <a:pt x="899042" y="0"/>
                  </a:lnTo>
                  <a:cubicBezTo>
                    <a:pt x="932271" y="0"/>
                    <a:pt x="964140" y="13200"/>
                    <a:pt x="987637" y="36697"/>
                  </a:cubicBezTo>
                  <a:cubicBezTo>
                    <a:pt x="1011134" y="60194"/>
                    <a:pt x="1024334" y="92063"/>
                    <a:pt x="1024334" y="125293"/>
                  </a:cubicBezTo>
                  <a:lnTo>
                    <a:pt x="1024334" y="125293"/>
                  </a:lnTo>
                  <a:cubicBezTo>
                    <a:pt x="1024334" y="158522"/>
                    <a:pt x="1011134" y="190391"/>
                    <a:pt x="987637" y="213888"/>
                  </a:cubicBezTo>
                  <a:cubicBezTo>
                    <a:pt x="964140" y="237385"/>
                    <a:pt x="932271" y="250585"/>
                    <a:pt x="89904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2"/>
            <p:cNvSpPr txBox="1"/>
            <p:nvPr/>
          </p:nvSpPr>
          <p:spPr>
            <a:xfrm>
              <a:off x="0" y="-57150"/>
              <a:ext cx="1024334" cy="307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No repudio</a:t>
              </a:r>
              <a:endParaRPr/>
            </a:p>
          </p:txBody>
        </p:sp>
      </p:grpSp>
      <p:grpSp>
        <p:nvGrpSpPr>
          <p:cNvPr id="589" name="Google Shape;589;p12"/>
          <p:cNvGrpSpPr/>
          <p:nvPr/>
        </p:nvGrpSpPr>
        <p:grpSpPr>
          <a:xfrm>
            <a:off x="9467038" y="1891603"/>
            <a:ext cx="2802381" cy="1049186"/>
            <a:chOff x="0" y="-57150"/>
            <a:chExt cx="1024334" cy="383502"/>
          </a:xfrm>
        </p:grpSpPr>
        <p:sp>
          <p:nvSpPr>
            <p:cNvPr id="590" name="Google Shape;590;p12"/>
            <p:cNvSpPr/>
            <p:nvPr/>
          </p:nvSpPr>
          <p:spPr>
            <a:xfrm>
              <a:off x="0" y="0"/>
              <a:ext cx="1024334" cy="326352"/>
            </a:xfrm>
            <a:custGeom>
              <a:rect b="b" l="l" r="r" t="t"/>
              <a:pathLst>
                <a:path extrusionOk="0" h="326352" w="1024334">
                  <a:moveTo>
                    <a:pt x="127081" y="0"/>
                  </a:moveTo>
                  <a:lnTo>
                    <a:pt x="897254" y="0"/>
                  </a:lnTo>
                  <a:cubicBezTo>
                    <a:pt x="967438" y="0"/>
                    <a:pt x="1024334" y="56896"/>
                    <a:pt x="1024334" y="127081"/>
                  </a:cubicBezTo>
                  <a:lnTo>
                    <a:pt x="1024334" y="199271"/>
                  </a:lnTo>
                  <a:cubicBezTo>
                    <a:pt x="1024334" y="269456"/>
                    <a:pt x="967438" y="326352"/>
                    <a:pt x="897254" y="326352"/>
                  </a:cubicBezTo>
                  <a:lnTo>
                    <a:pt x="127081" y="326352"/>
                  </a:lnTo>
                  <a:cubicBezTo>
                    <a:pt x="93377" y="326352"/>
                    <a:pt x="61053" y="312963"/>
                    <a:pt x="37221" y="289131"/>
                  </a:cubicBezTo>
                  <a:cubicBezTo>
                    <a:pt x="13389" y="265298"/>
                    <a:pt x="0" y="232975"/>
                    <a:pt x="0" y="199271"/>
                  </a:cubicBezTo>
                  <a:lnTo>
                    <a:pt x="0" y="127081"/>
                  </a:lnTo>
                  <a:cubicBezTo>
                    <a:pt x="0" y="93377"/>
                    <a:pt x="13389" y="61053"/>
                    <a:pt x="37221" y="37221"/>
                  </a:cubicBezTo>
                  <a:cubicBezTo>
                    <a:pt x="61053" y="13389"/>
                    <a:pt x="93377" y="0"/>
                    <a:pt x="127081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2"/>
            <p:cNvSpPr txBox="1"/>
            <p:nvPr/>
          </p:nvSpPr>
          <p:spPr>
            <a:xfrm>
              <a:off x="0" y="-57150"/>
              <a:ext cx="1024334" cy="383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Modularidad</a:t>
              </a:r>
              <a:endParaRPr/>
            </a:p>
          </p:txBody>
        </p:sp>
      </p:grpSp>
      <p:grpSp>
        <p:nvGrpSpPr>
          <p:cNvPr id="592" name="Google Shape;592;p12"/>
          <p:cNvGrpSpPr/>
          <p:nvPr/>
        </p:nvGrpSpPr>
        <p:grpSpPr>
          <a:xfrm>
            <a:off x="10155649" y="2843050"/>
            <a:ext cx="2802381" cy="841905"/>
            <a:chOff x="0" y="-57150"/>
            <a:chExt cx="1024334" cy="307735"/>
          </a:xfrm>
        </p:grpSpPr>
        <p:sp>
          <p:nvSpPr>
            <p:cNvPr id="593" name="Google Shape;593;p12"/>
            <p:cNvSpPr/>
            <p:nvPr/>
          </p:nvSpPr>
          <p:spPr>
            <a:xfrm>
              <a:off x="0" y="0"/>
              <a:ext cx="1024334" cy="250585"/>
            </a:xfrm>
            <a:custGeom>
              <a:rect b="b" l="l" r="r" t="t"/>
              <a:pathLst>
                <a:path extrusionOk="0" h="250585" w="1024334">
                  <a:moveTo>
                    <a:pt x="125293" y="0"/>
                  </a:moveTo>
                  <a:lnTo>
                    <a:pt x="899042" y="0"/>
                  </a:lnTo>
                  <a:cubicBezTo>
                    <a:pt x="932271" y="0"/>
                    <a:pt x="964140" y="13200"/>
                    <a:pt x="987637" y="36697"/>
                  </a:cubicBezTo>
                  <a:cubicBezTo>
                    <a:pt x="1011134" y="60194"/>
                    <a:pt x="1024334" y="92063"/>
                    <a:pt x="1024334" y="125293"/>
                  </a:cubicBezTo>
                  <a:lnTo>
                    <a:pt x="1024334" y="125293"/>
                  </a:lnTo>
                  <a:cubicBezTo>
                    <a:pt x="1024334" y="158522"/>
                    <a:pt x="1011134" y="190391"/>
                    <a:pt x="987637" y="213888"/>
                  </a:cubicBezTo>
                  <a:cubicBezTo>
                    <a:pt x="964140" y="237385"/>
                    <a:pt x="932271" y="250585"/>
                    <a:pt x="89904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2"/>
            <p:cNvSpPr txBox="1"/>
            <p:nvPr/>
          </p:nvSpPr>
          <p:spPr>
            <a:xfrm>
              <a:off x="0" y="-57150"/>
              <a:ext cx="1024334" cy="307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Reutilización</a:t>
              </a:r>
              <a:endParaRPr/>
            </a:p>
          </p:txBody>
        </p:sp>
      </p:grpSp>
      <p:grpSp>
        <p:nvGrpSpPr>
          <p:cNvPr id="595" name="Google Shape;595;p12"/>
          <p:cNvGrpSpPr/>
          <p:nvPr/>
        </p:nvGrpSpPr>
        <p:grpSpPr>
          <a:xfrm>
            <a:off x="13416027" y="1923603"/>
            <a:ext cx="2802381" cy="1049186"/>
            <a:chOff x="0" y="-57150"/>
            <a:chExt cx="1024334" cy="383502"/>
          </a:xfrm>
        </p:grpSpPr>
        <p:sp>
          <p:nvSpPr>
            <p:cNvPr id="596" name="Google Shape;596;p12"/>
            <p:cNvSpPr/>
            <p:nvPr/>
          </p:nvSpPr>
          <p:spPr>
            <a:xfrm>
              <a:off x="0" y="0"/>
              <a:ext cx="1024334" cy="326352"/>
            </a:xfrm>
            <a:custGeom>
              <a:rect b="b" l="l" r="r" t="t"/>
              <a:pathLst>
                <a:path extrusionOk="0" h="326352" w="1024334">
                  <a:moveTo>
                    <a:pt x="127081" y="0"/>
                  </a:moveTo>
                  <a:lnTo>
                    <a:pt x="897254" y="0"/>
                  </a:lnTo>
                  <a:cubicBezTo>
                    <a:pt x="967438" y="0"/>
                    <a:pt x="1024334" y="56896"/>
                    <a:pt x="1024334" y="127081"/>
                  </a:cubicBezTo>
                  <a:lnTo>
                    <a:pt x="1024334" y="199271"/>
                  </a:lnTo>
                  <a:cubicBezTo>
                    <a:pt x="1024334" y="269456"/>
                    <a:pt x="967438" y="326352"/>
                    <a:pt x="897254" y="326352"/>
                  </a:cubicBezTo>
                  <a:lnTo>
                    <a:pt x="127081" y="326352"/>
                  </a:lnTo>
                  <a:cubicBezTo>
                    <a:pt x="93377" y="326352"/>
                    <a:pt x="61053" y="312963"/>
                    <a:pt x="37221" y="289131"/>
                  </a:cubicBezTo>
                  <a:cubicBezTo>
                    <a:pt x="13389" y="265298"/>
                    <a:pt x="0" y="232975"/>
                    <a:pt x="0" y="199271"/>
                  </a:cubicBezTo>
                  <a:lnTo>
                    <a:pt x="0" y="127081"/>
                  </a:lnTo>
                  <a:cubicBezTo>
                    <a:pt x="0" y="93377"/>
                    <a:pt x="13389" y="61053"/>
                    <a:pt x="37221" y="37221"/>
                  </a:cubicBezTo>
                  <a:cubicBezTo>
                    <a:pt x="61053" y="13389"/>
                    <a:pt x="93377" y="0"/>
                    <a:pt x="127081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2"/>
            <p:cNvSpPr txBox="1"/>
            <p:nvPr/>
          </p:nvSpPr>
          <p:spPr>
            <a:xfrm>
              <a:off x="0" y="-57150"/>
              <a:ext cx="1024334" cy="383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Adaptabilidad</a:t>
              </a:r>
              <a:endParaRPr/>
            </a:p>
          </p:txBody>
        </p:sp>
      </p:grpSp>
      <p:grpSp>
        <p:nvGrpSpPr>
          <p:cNvPr id="598" name="Google Shape;598;p12"/>
          <p:cNvGrpSpPr/>
          <p:nvPr/>
        </p:nvGrpSpPr>
        <p:grpSpPr>
          <a:xfrm>
            <a:off x="14103589" y="2843051"/>
            <a:ext cx="2802381" cy="1049186"/>
            <a:chOff x="0" y="-57150"/>
            <a:chExt cx="1024334" cy="383502"/>
          </a:xfrm>
        </p:grpSpPr>
        <p:sp>
          <p:nvSpPr>
            <p:cNvPr id="599" name="Google Shape;599;p12"/>
            <p:cNvSpPr/>
            <p:nvPr/>
          </p:nvSpPr>
          <p:spPr>
            <a:xfrm>
              <a:off x="0" y="0"/>
              <a:ext cx="1024334" cy="326352"/>
            </a:xfrm>
            <a:custGeom>
              <a:rect b="b" l="l" r="r" t="t"/>
              <a:pathLst>
                <a:path extrusionOk="0" h="326352" w="1024334">
                  <a:moveTo>
                    <a:pt x="127081" y="0"/>
                  </a:moveTo>
                  <a:lnTo>
                    <a:pt x="897254" y="0"/>
                  </a:lnTo>
                  <a:cubicBezTo>
                    <a:pt x="967438" y="0"/>
                    <a:pt x="1024334" y="56896"/>
                    <a:pt x="1024334" y="127081"/>
                  </a:cubicBezTo>
                  <a:lnTo>
                    <a:pt x="1024334" y="199271"/>
                  </a:lnTo>
                  <a:cubicBezTo>
                    <a:pt x="1024334" y="269456"/>
                    <a:pt x="967438" y="326352"/>
                    <a:pt x="897254" y="326352"/>
                  </a:cubicBezTo>
                  <a:lnTo>
                    <a:pt x="127081" y="326352"/>
                  </a:lnTo>
                  <a:cubicBezTo>
                    <a:pt x="93377" y="326352"/>
                    <a:pt x="61053" y="312963"/>
                    <a:pt x="37221" y="289131"/>
                  </a:cubicBezTo>
                  <a:cubicBezTo>
                    <a:pt x="13389" y="265298"/>
                    <a:pt x="0" y="232975"/>
                    <a:pt x="0" y="199271"/>
                  </a:cubicBezTo>
                  <a:lnTo>
                    <a:pt x="0" y="127081"/>
                  </a:lnTo>
                  <a:cubicBezTo>
                    <a:pt x="0" y="93377"/>
                    <a:pt x="13389" y="61053"/>
                    <a:pt x="37221" y="37221"/>
                  </a:cubicBezTo>
                  <a:cubicBezTo>
                    <a:pt x="61053" y="13389"/>
                    <a:pt x="93377" y="0"/>
                    <a:pt x="127081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2"/>
            <p:cNvSpPr txBox="1"/>
            <p:nvPr/>
          </p:nvSpPr>
          <p:spPr>
            <a:xfrm>
              <a:off x="0" y="-57150"/>
              <a:ext cx="1024334" cy="383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Instalabilidad</a:t>
              </a:r>
              <a:endParaRPr/>
            </a:p>
          </p:txBody>
        </p:sp>
      </p:grpSp>
      <p:grpSp>
        <p:nvGrpSpPr>
          <p:cNvPr id="601" name="Google Shape;601;p12"/>
          <p:cNvGrpSpPr/>
          <p:nvPr/>
        </p:nvGrpSpPr>
        <p:grpSpPr>
          <a:xfrm>
            <a:off x="13442705" y="3774391"/>
            <a:ext cx="2802381" cy="1049186"/>
            <a:chOff x="0" y="-57150"/>
            <a:chExt cx="1024334" cy="383502"/>
          </a:xfrm>
        </p:grpSpPr>
        <p:sp>
          <p:nvSpPr>
            <p:cNvPr id="602" name="Google Shape;602;p12"/>
            <p:cNvSpPr/>
            <p:nvPr/>
          </p:nvSpPr>
          <p:spPr>
            <a:xfrm>
              <a:off x="0" y="0"/>
              <a:ext cx="1024334" cy="326352"/>
            </a:xfrm>
            <a:custGeom>
              <a:rect b="b" l="l" r="r" t="t"/>
              <a:pathLst>
                <a:path extrusionOk="0" h="326352" w="1024334">
                  <a:moveTo>
                    <a:pt x="127081" y="0"/>
                  </a:moveTo>
                  <a:lnTo>
                    <a:pt x="897254" y="0"/>
                  </a:lnTo>
                  <a:cubicBezTo>
                    <a:pt x="967438" y="0"/>
                    <a:pt x="1024334" y="56896"/>
                    <a:pt x="1024334" y="127081"/>
                  </a:cubicBezTo>
                  <a:lnTo>
                    <a:pt x="1024334" y="199271"/>
                  </a:lnTo>
                  <a:cubicBezTo>
                    <a:pt x="1024334" y="269456"/>
                    <a:pt x="967438" y="326352"/>
                    <a:pt x="897254" y="326352"/>
                  </a:cubicBezTo>
                  <a:lnTo>
                    <a:pt x="127081" y="326352"/>
                  </a:lnTo>
                  <a:cubicBezTo>
                    <a:pt x="93377" y="326352"/>
                    <a:pt x="61053" y="312963"/>
                    <a:pt x="37221" y="289131"/>
                  </a:cubicBezTo>
                  <a:cubicBezTo>
                    <a:pt x="13389" y="265298"/>
                    <a:pt x="0" y="232975"/>
                    <a:pt x="0" y="199271"/>
                  </a:cubicBezTo>
                  <a:lnTo>
                    <a:pt x="0" y="127081"/>
                  </a:lnTo>
                  <a:cubicBezTo>
                    <a:pt x="0" y="93377"/>
                    <a:pt x="13389" y="61053"/>
                    <a:pt x="37221" y="37221"/>
                  </a:cubicBezTo>
                  <a:cubicBezTo>
                    <a:pt x="61053" y="13389"/>
                    <a:pt x="93377" y="0"/>
                    <a:pt x="127081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2"/>
            <p:cNvSpPr txBox="1"/>
            <p:nvPr/>
          </p:nvSpPr>
          <p:spPr>
            <a:xfrm>
              <a:off x="0" y="-57150"/>
              <a:ext cx="1024334" cy="383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Sustituibilidad</a:t>
              </a:r>
              <a:endParaRPr/>
            </a:p>
          </p:txBody>
        </p:sp>
      </p:grpSp>
      <p:grpSp>
        <p:nvGrpSpPr>
          <p:cNvPr id="604" name="Google Shape;604;p12"/>
          <p:cNvGrpSpPr/>
          <p:nvPr/>
        </p:nvGrpSpPr>
        <p:grpSpPr>
          <a:xfrm>
            <a:off x="13547942" y="4998122"/>
            <a:ext cx="3358028" cy="1160429"/>
            <a:chOff x="0" y="-184824"/>
            <a:chExt cx="4477370" cy="1547239"/>
          </a:xfrm>
        </p:grpSpPr>
        <p:grpSp>
          <p:nvGrpSpPr>
            <p:cNvPr id="605" name="Google Shape;605;p12"/>
            <p:cNvGrpSpPr/>
            <p:nvPr/>
          </p:nvGrpSpPr>
          <p:grpSpPr>
            <a:xfrm>
              <a:off x="0" y="-184824"/>
              <a:ext cx="4477370" cy="1547239"/>
              <a:chOff x="0" y="-38100"/>
              <a:chExt cx="922973" cy="318951"/>
            </a:xfrm>
          </p:grpSpPr>
          <p:sp>
            <p:nvSpPr>
              <p:cNvPr id="606" name="Google Shape;606;p12"/>
              <p:cNvSpPr/>
              <p:nvPr/>
            </p:nvSpPr>
            <p:spPr>
              <a:xfrm>
                <a:off x="0" y="0"/>
                <a:ext cx="922973" cy="280851"/>
              </a:xfrm>
              <a:custGeom>
                <a:rect b="b" l="l" r="r" t="t"/>
                <a:pathLst>
                  <a:path extrusionOk="0" h="280851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280851"/>
                    </a:lnTo>
                    <a:lnTo>
                      <a:pt x="0" y="280851"/>
                    </a:lnTo>
                    <a:close/>
                  </a:path>
                </a:pathLst>
              </a:custGeom>
              <a:solidFill>
                <a:srgbClr val="0CC0DF"/>
              </a:solidFill>
              <a:ln>
                <a:noFill/>
              </a:ln>
            </p:spPr>
          </p:sp>
          <p:sp>
            <p:nvSpPr>
              <p:cNvPr id="607" name="Google Shape;607;p12"/>
              <p:cNvSpPr txBox="1"/>
              <p:nvPr/>
            </p:nvSpPr>
            <p:spPr>
              <a:xfrm>
                <a:off x="0" y="-38100"/>
                <a:ext cx="922973" cy="318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1750" lIns="51750" spcFirstLastPara="1" rIns="51750" wrap="square" tIns="5175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8" name="Google Shape;608;p12"/>
            <p:cNvSpPr txBox="1"/>
            <p:nvPr/>
          </p:nvSpPr>
          <p:spPr>
            <a:xfrm>
              <a:off x="444619" y="170193"/>
              <a:ext cx="3588132" cy="9684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Entornos o sistemas</a:t>
              </a:r>
              <a:endParaRPr/>
            </a:p>
          </p:txBody>
        </p:sp>
      </p:grpSp>
      <p:grpSp>
        <p:nvGrpSpPr>
          <p:cNvPr id="609" name="Google Shape;609;p12"/>
          <p:cNvGrpSpPr/>
          <p:nvPr/>
        </p:nvGrpSpPr>
        <p:grpSpPr>
          <a:xfrm>
            <a:off x="1548324" y="3702015"/>
            <a:ext cx="2802381" cy="841905"/>
            <a:chOff x="0" y="-57150"/>
            <a:chExt cx="1024334" cy="307735"/>
          </a:xfrm>
        </p:grpSpPr>
        <p:sp>
          <p:nvSpPr>
            <p:cNvPr id="610" name="Google Shape;610;p12"/>
            <p:cNvSpPr/>
            <p:nvPr/>
          </p:nvSpPr>
          <p:spPr>
            <a:xfrm>
              <a:off x="0" y="0"/>
              <a:ext cx="1024334" cy="250585"/>
            </a:xfrm>
            <a:custGeom>
              <a:rect b="b" l="l" r="r" t="t"/>
              <a:pathLst>
                <a:path extrusionOk="0" h="250585" w="1024334">
                  <a:moveTo>
                    <a:pt x="125293" y="0"/>
                  </a:moveTo>
                  <a:lnTo>
                    <a:pt x="899042" y="0"/>
                  </a:lnTo>
                  <a:cubicBezTo>
                    <a:pt x="932271" y="0"/>
                    <a:pt x="964140" y="13200"/>
                    <a:pt x="987637" y="36697"/>
                  </a:cubicBezTo>
                  <a:cubicBezTo>
                    <a:pt x="1011134" y="60194"/>
                    <a:pt x="1024334" y="92063"/>
                    <a:pt x="1024334" y="125293"/>
                  </a:cubicBezTo>
                  <a:lnTo>
                    <a:pt x="1024334" y="125293"/>
                  </a:lnTo>
                  <a:cubicBezTo>
                    <a:pt x="1024334" y="158522"/>
                    <a:pt x="1011134" y="190391"/>
                    <a:pt x="987637" y="213888"/>
                  </a:cubicBezTo>
                  <a:cubicBezTo>
                    <a:pt x="964140" y="237385"/>
                    <a:pt x="932271" y="250585"/>
                    <a:pt x="89904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2"/>
            <p:cNvSpPr txBox="1"/>
            <p:nvPr/>
          </p:nvSpPr>
          <p:spPr>
            <a:xfrm>
              <a:off x="0" y="-57150"/>
              <a:ext cx="1024334" cy="307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Tolerancia a fallos</a:t>
              </a:r>
              <a:endParaRPr/>
            </a:p>
          </p:txBody>
        </p:sp>
      </p:grpSp>
      <p:grpSp>
        <p:nvGrpSpPr>
          <p:cNvPr id="612" name="Google Shape;612;p12"/>
          <p:cNvGrpSpPr/>
          <p:nvPr/>
        </p:nvGrpSpPr>
        <p:grpSpPr>
          <a:xfrm>
            <a:off x="2233414" y="4456665"/>
            <a:ext cx="2802381" cy="841905"/>
            <a:chOff x="0" y="-57150"/>
            <a:chExt cx="1024334" cy="307735"/>
          </a:xfrm>
        </p:grpSpPr>
        <p:sp>
          <p:nvSpPr>
            <p:cNvPr id="613" name="Google Shape;613;p12"/>
            <p:cNvSpPr/>
            <p:nvPr/>
          </p:nvSpPr>
          <p:spPr>
            <a:xfrm>
              <a:off x="0" y="0"/>
              <a:ext cx="1024334" cy="250585"/>
            </a:xfrm>
            <a:custGeom>
              <a:rect b="b" l="l" r="r" t="t"/>
              <a:pathLst>
                <a:path extrusionOk="0" h="250585" w="1024334">
                  <a:moveTo>
                    <a:pt x="125293" y="0"/>
                  </a:moveTo>
                  <a:lnTo>
                    <a:pt x="899042" y="0"/>
                  </a:lnTo>
                  <a:cubicBezTo>
                    <a:pt x="932271" y="0"/>
                    <a:pt x="964140" y="13200"/>
                    <a:pt x="987637" y="36697"/>
                  </a:cubicBezTo>
                  <a:cubicBezTo>
                    <a:pt x="1011134" y="60194"/>
                    <a:pt x="1024334" y="92063"/>
                    <a:pt x="1024334" y="125293"/>
                  </a:cubicBezTo>
                  <a:lnTo>
                    <a:pt x="1024334" y="125293"/>
                  </a:lnTo>
                  <a:cubicBezTo>
                    <a:pt x="1024334" y="158522"/>
                    <a:pt x="1011134" y="190391"/>
                    <a:pt x="987637" y="213888"/>
                  </a:cubicBezTo>
                  <a:cubicBezTo>
                    <a:pt x="964140" y="237385"/>
                    <a:pt x="932271" y="250585"/>
                    <a:pt x="89904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2"/>
            <p:cNvSpPr txBox="1"/>
            <p:nvPr/>
          </p:nvSpPr>
          <p:spPr>
            <a:xfrm>
              <a:off x="0" y="-57150"/>
              <a:ext cx="1024334" cy="307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Recuperabilidad</a:t>
              </a:r>
              <a:endParaRPr/>
            </a:p>
          </p:txBody>
        </p:sp>
      </p:grpSp>
      <p:grpSp>
        <p:nvGrpSpPr>
          <p:cNvPr id="615" name="Google Shape;615;p12"/>
          <p:cNvGrpSpPr/>
          <p:nvPr/>
        </p:nvGrpSpPr>
        <p:grpSpPr>
          <a:xfrm>
            <a:off x="1558922" y="7132746"/>
            <a:ext cx="3358028" cy="1160429"/>
            <a:chOff x="0" y="-184824"/>
            <a:chExt cx="4477370" cy="1547239"/>
          </a:xfrm>
        </p:grpSpPr>
        <p:grpSp>
          <p:nvGrpSpPr>
            <p:cNvPr id="616" name="Google Shape;616;p12"/>
            <p:cNvGrpSpPr/>
            <p:nvPr/>
          </p:nvGrpSpPr>
          <p:grpSpPr>
            <a:xfrm>
              <a:off x="0" y="-184824"/>
              <a:ext cx="4477370" cy="1547239"/>
              <a:chOff x="0" y="-38100"/>
              <a:chExt cx="922973" cy="318951"/>
            </a:xfrm>
          </p:grpSpPr>
          <p:sp>
            <p:nvSpPr>
              <p:cNvPr id="617" name="Google Shape;617;p12"/>
              <p:cNvSpPr/>
              <p:nvPr/>
            </p:nvSpPr>
            <p:spPr>
              <a:xfrm>
                <a:off x="0" y="0"/>
                <a:ext cx="922973" cy="280851"/>
              </a:xfrm>
              <a:custGeom>
                <a:rect b="b" l="l" r="r" t="t"/>
                <a:pathLst>
                  <a:path extrusionOk="0" h="280851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280851"/>
                    </a:lnTo>
                    <a:lnTo>
                      <a:pt x="0" y="280851"/>
                    </a:lnTo>
                    <a:close/>
                  </a:path>
                </a:pathLst>
              </a:custGeom>
              <a:solidFill>
                <a:srgbClr val="0CC0DF"/>
              </a:solidFill>
              <a:ln>
                <a:noFill/>
              </a:ln>
            </p:spPr>
          </p:sp>
          <p:sp>
            <p:nvSpPr>
              <p:cNvPr id="618" name="Google Shape;618;p12"/>
              <p:cNvSpPr txBox="1"/>
              <p:nvPr/>
            </p:nvSpPr>
            <p:spPr>
              <a:xfrm>
                <a:off x="0" y="-38100"/>
                <a:ext cx="922973" cy="318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1750" lIns="51750" spcFirstLastPara="1" rIns="51750" wrap="square" tIns="5175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9" name="Google Shape;619;p12"/>
            <p:cNvSpPr txBox="1"/>
            <p:nvPr/>
          </p:nvSpPr>
          <p:spPr>
            <a:xfrm>
              <a:off x="444619" y="170193"/>
              <a:ext cx="3588132" cy="9684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Continuar venta si falla impresora.</a:t>
              </a:r>
              <a:endParaRPr/>
            </a:p>
          </p:txBody>
        </p:sp>
      </p:grpSp>
      <p:grpSp>
        <p:nvGrpSpPr>
          <p:cNvPr id="620" name="Google Shape;620;p12"/>
          <p:cNvGrpSpPr/>
          <p:nvPr/>
        </p:nvGrpSpPr>
        <p:grpSpPr>
          <a:xfrm>
            <a:off x="6198625" y="4592159"/>
            <a:ext cx="2802381" cy="841905"/>
            <a:chOff x="0" y="-57150"/>
            <a:chExt cx="1024334" cy="307735"/>
          </a:xfrm>
        </p:grpSpPr>
        <p:sp>
          <p:nvSpPr>
            <p:cNvPr id="621" name="Google Shape;621;p12"/>
            <p:cNvSpPr/>
            <p:nvPr/>
          </p:nvSpPr>
          <p:spPr>
            <a:xfrm>
              <a:off x="0" y="0"/>
              <a:ext cx="1024334" cy="250585"/>
            </a:xfrm>
            <a:custGeom>
              <a:rect b="b" l="l" r="r" t="t"/>
              <a:pathLst>
                <a:path extrusionOk="0" h="250585" w="1024334">
                  <a:moveTo>
                    <a:pt x="125293" y="0"/>
                  </a:moveTo>
                  <a:lnTo>
                    <a:pt x="899042" y="0"/>
                  </a:lnTo>
                  <a:cubicBezTo>
                    <a:pt x="932271" y="0"/>
                    <a:pt x="964140" y="13200"/>
                    <a:pt x="987637" y="36697"/>
                  </a:cubicBezTo>
                  <a:cubicBezTo>
                    <a:pt x="1011134" y="60194"/>
                    <a:pt x="1024334" y="92063"/>
                    <a:pt x="1024334" y="125293"/>
                  </a:cubicBezTo>
                  <a:lnTo>
                    <a:pt x="1024334" y="125293"/>
                  </a:lnTo>
                  <a:cubicBezTo>
                    <a:pt x="1024334" y="158522"/>
                    <a:pt x="1011134" y="190391"/>
                    <a:pt x="987637" y="213888"/>
                  </a:cubicBezTo>
                  <a:cubicBezTo>
                    <a:pt x="964140" y="237385"/>
                    <a:pt x="932271" y="250585"/>
                    <a:pt x="89904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2"/>
            <p:cNvSpPr txBox="1"/>
            <p:nvPr/>
          </p:nvSpPr>
          <p:spPr>
            <a:xfrm>
              <a:off x="0" y="-57150"/>
              <a:ext cx="1024334" cy="307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No repudio</a:t>
              </a:r>
              <a:endParaRPr/>
            </a:p>
          </p:txBody>
        </p:sp>
      </p:grpSp>
      <p:grpSp>
        <p:nvGrpSpPr>
          <p:cNvPr id="623" name="Google Shape;623;p12"/>
          <p:cNvGrpSpPr/>
          <p:nvPr/>
        </p:nvGrpSpPr>
        <p:grpSpPr>
          <a:xfrm>
            <a:off x="5576210" y="5341384"/>
            <a:ext cx="2802381" cy="841905"/>
            <a:chOff x="0" y="-57150"/>
            <a:chExt cx="1024334" cy="307735"/>
          </a:xfrm>
        </p:grpSpPr>
        <p:sp>
          <p:nvSpPr>
            <p:cNvPr id="624" name="Google Shape;624;p12"/>
            <p:cNvSpPr/>
            <p:nvPr/>
          </p:nvSpPr>
          <p:spPr>
            <a:xfrm>
              <a:off x="0" y="0"/>
              <a:ext cx="1024334" cy="250585"/>
            </a:xfrm>
            <a:custGeom>
              <a:rect b="b" l="l" r="r" t="t"/>
              <a:pathLst>
                <a:path extrusionOk="0" h="250585" w="1024334">
                  <a:moveTo>
                    <a:pt x="125293" y="0"/>
                  </a:moveTo>
                  <a:lnTo>
                    <a:pt x="899042" y="0"/>
                  </a:lnTo>
                  <a:cubicBezTo>
                    <a:pt x="932271" y="0"/>
                    <a:pt x="964140" y="13200"/>
                    <a:pt x="987637" y="36697"/>
                  </a:cubicBezTo>
                  <a:cubicBezTo>
                    <a:pt x="1011134" y="60194"/>
                    <a:pt x="1024334" y="92063"/>
                    <a:pt x="1024334" y="125293"/>
                  </a:cubicBezTo>
                  <a:lnTo>
                    <a:pt x="1024334" y="125293"/>
                  </a:lnTo>
                  <a:cubicBezTo>
                    <a:pt x="1024334" y="158522"/>
                    <a:pt x="1011134" y="190391"/>
                    <a:pt x="987637" y="213888"/>
                  </a:cubicBezTo>
                  <a:cubicBezTo>
                    <a:pt x="964140" y="237385"/>
                    <a:pt x="932271" y="250585"/>
                    <a:pt x="89904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2"/>
            <p:cNvSpPr txBox="1"/>
            <p:nvPr/>
          </p:nvSpPr>
          <p:spPr>
            <a:xfrm>
              <a:off x="0" y="-57150"/>
              <a:ext cx="1024334" cy="307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Autenticidad</a:t>
              </a:r>
              <a:endParaRPr/>
            </a:p>
          </p:txBody>
        </p:sp>
      </p:grpSp>
      <p:grpSp>
        <p:nvGrpSpPr>
          <p:cNvPr id="626" name="Google Shape;626;p12"/>
          <p:cNvGrpSpPr/>
          <p:nvPr/>
        </p:nvGrpSpPr>
        <p:grpSpPr>
          <a:xfrm>
            <a:off x="5595472" y="6883466"/>
            <a:ext cx="3358028" cy="1160429"/>
            <a:chOff x="0" y="-184824"/>
            <a:chExt cx="4477370" cy="1547239"/>
          </a:xfrm>
        </p:grpSpPr>
        <p:grpSp>
          <p:nvGrpSpPr>
            <p:cNvPr id="627" name="Google Shape;627;p12"/>
            <p:cNvGrpSpPr/>
            <p:nvPr/>
          </p:nvGrpSpPr>
          <p:grpSpPr>
            <a:xfrm>
              <a:off x="0" y="-184824"/>
              <a:ext cx="4477370" cy="1547239"/>
              <a:chOff x="0" y="-38100"/>
              <a:chExt cx="922973" cy="318951"/>
            </a:xfrm>
          </p:grpSpPr>
          <p:sp>
            <p:nvSpPr>
              <p:cNvPr id="628" name="Google Shape;628;p12"/>
              <p:cNvSpPr/>
              <p:nvPr/>
            </p:nvSpPr>
            <p:spPr>
              <a:xfrm>
                <a:off x="0" y="0"/>
                <a:ext cx="922973" cy="280851"/>
              </a:xfrm>
              <a:custGeom>
                <a:rect b="b" l="l" r="r" t="t"/>
                <a:pathLst>
                  <a:path extrusionOk="0" h="280851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280851"/>
                    </a:lnTo>
                    <a:lnTo>
                      <a:pt x="0" y="280851"/>
                    </a:lnTo>
                    <a:close/>
                  </a:path>
                </a:pathLst>
              </a:custGeom>
              <a:solidFill>
                <a:srgbClr val="0CC0DF"/>
              </a:solidFill>
              <a:ln>
                <a:noFill/>
              </a:ln>
            </p:spPr>
          </p:sp>
          <p:sp>
            <p:nvSpPr>
              <p:cNvPr id="629" name="Google Shape;629;p12"/>
              <p:cNvSpPr txBox="1"/>
              <p:nvPr/>
            </p:nvSpPr>
            <p:spPr>
              <a:xfrm>
                <a:off x="0" y="-38100"/>
                <a:ext cx="922973" cy="318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1750" lIns="51750" spcFirstLastPara="1" rIns="51750" wrap="square" tIns="5175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0" name="Google Shape;630;p12"/>
            <p:cNvSpPr txBox="1"/>
            <p:nvPr/>
          </p:nvSpPr>
          <p:spPr>
            <a:xfrm>
              <a:off x="444619" y="170193"/>
              <a:ext cx="3588132" cy="9684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Validar integridad en transacciones.</a:t>
              </a:r>
              <a:endParaRPr/>
            </a:p>
          </p:txBody>
        </p:sp>
      </p:grpSp>
      <p:grpSp>
        <p:nvGrpSpPr>
          <p:cNvPr id="631" name="Google Shape;631;p12"/>
          <p:cNvGrpSpPr/>
          <p:nvPr/>
        </p:nvGrpSpPr>
        <p:grpSpPr>
          <a:xfrm>
            <a:off x="5576210" y="7933852"/>
            <a:ext cx="3358028" cy="1529183"/>
            <a:chOff x="0" y="-184824"/>
            <a:chExt cx="4477370" cy="2038910"/>
          </a:xfrm>
        </p:grpSpPr>
        <p:grpSp>
          <p:nvGrpSpPr>
            <p:cNvPr id="632" name="Google Shape;632;p12"/>
            <p:cNvGrpSpPr/>
            <p:nvPr/>
          </p:nvGrpSpPr>
          <p:grpSpPr>
            <a:xfrm>
              <a:off x="0" y="-184824"/>
              <a:ext cx="4477370" cy="2038910"/>
              <a:chOff x="0" y="-38100"/>
              <a:chExt cx="922973" cy="420305"/>
            </a:xfrm>
          </p:grpSpPr>
          <p:sp>
            <p:nvSpPr>
              <p:cNvPr id="633" name="Google Shape;633;p12"/>
              <p:cNvSpPr/>
              <p:nvPr/>
            </p:nvSpPr>
            <p:spPr>
              <a:xfrm>
                <a:off x="0" y="0"/>
                <a:ext cx="922973" cy="382205"/>
              </a:xfrm>
              <a:custGeom>
                <a:rect b="b" l="l" r="r" t="t"/>
                <a:pathLst>
                  <a:path extrusionOk="0" h="382205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382205"/>
                    </a:lnTo>
                    <a:lnTo>
                      <a:pt x="0" y="382205"/>
                    </a:lnTo>
                    <a:close/>
                  </a:path>
                </a:pathLst>
              </a:custGeom>
              <a:solidFill>
                <a:srgbClr val="0CC0DF"/>
              </a:solidFill>
              <a:ln>
                <a:noFill/>
              </a:ln>
            </p:spPr>
          </p:sp>
          <p:sp>
            <p:nvSpPr>
              <p:cNvPr id="634" name="Google Shape;634;p12"/>
              <p:cNvSpPr txBox="1"/>
              <p:nvPr/>
            </p:nvSpPr>
            <p:spPr>
              <a:xfrm>
                <a:off x="0" y="-38100"/>
                <a:ext cx="922973" cy="4203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1750" lIns="51750" spcFirstLastPara="1" rIns="51750" wrap="square" tIns="5175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5" name="Google Shape;635;p12"/>
            <p:cNvSpPr txBox="1"/>
            <p:nvPr/>
          </p:nvSpPr>
          <p:spPr>
            <a:xfrm>
              <a:off x="444619" y="170193"/>
              <a:ext cx="3588132" cy="14601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Reporte con firma digital e irrenunciabilidad.</a:t>
              </a:r>
              <a:endParaRPr/>
            </a:p>
          </p:txBody>
        </p:sp>
      </p:grpSp>
      <p:grpSp>
        <p:nvGrpSpPr>
          <p:cNvPr id="636" name="Google Shape;636;p12"/>
          <p:cNvGrpSpPr/>
          <p:nvPr/>
        </p:nvGrpSpPr>
        <p:grpSpPr>
          <a:xfrm>
            <a:off x="9600002" y="3585754"/>
            <a:ext cx="2802381" cy="841905"/>
            <a:chOff x="0" y="-57150"/>
            <a:chExt cx="1024334" cy="307735"/>
          </a:xfrm>
        </p:grpSpPr>
        <p:sp>
          <p:nvSpPr>
            <p:cNvPr id="637" name="Google Shape;637;p12"/>
            <p:cNvSpPr/>
            <p:nvPr/>
          </p:nvSpPr>
          <p:spPr>
            <a:xfrm>
              <a:off x="0" y="0"/>
              <a:ext cx="1024334" cy="250585"/>
            </a:xfrm>
            <a:custGeom>
              <a:rect b="b" l="l" r="r" t="t"/>
              <a:pathLst>
                <a:path extrusionOk="0" h="250585" w="1024334">
                  <a:moveTo>
                    <a:pt x="125293" y="0"/>
                  </a:moveTo>
                  <a:lnTo>
                    <a:pt x="899042" y="0"/>
                  </a:lnTo>
                  <a:cubicBezTo>
                    <a:pt x="932271" y="0"/>
                    <a:pt x="964140" y="13200"/>
                    <a:pt x="987637" y="36697"/>
                  </a:cubicBezTo>
                  <a:cubicBezTo>
                    <a:pt x="1011134" y="60194"/>
                    <a:pt x="1024334" y="92063"/>
                    <a:pt x="1024334" y="125293"/>
                  </a:cubicBezTo>
                  <a:lnTo>
                    <a:pt x="1024334" y="125293"/>
                  </a:lnTo>
                  <a:cubicBezTo>
                    <a:pt x="1024334" y="158522"/>
                    <a:pt x="1011134" y="190391"/>
                    <a:pt x="987637" y="213888"/>
                  </a:cubicBezTo>
                  <a:cubicBezTo>
                    <a:pt x="964140" y="237385"/>
                    <a:pt x="932271" y="250585"/>
                    <a:pt x="89904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2"/>
            <p:cNvSpPr txBox="1"/>
            <p:nvPr/>
          </p:nvSpPr>
          <p:spPr>
            <a:xfrm>
              <a:off x="0" y="-57150"/>
              <a:ext cx="1024334" cy="307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Analizabilidad</a:t>
              </a:r>
              <a:endParaRPr/>
            </a:p>
          </p:txBody>
        </p:sp>
      </p:grpSp>
      <p:grpSp>
        <p:nvGrpSpPr>
          <p:cNvPr id="639" name="Google Shape;639;p12"/>
          <p:cNvGrpSpPr/>
          <p:nvPr/>
        </p:nvGrpSpPr>
        <p:grpSpPr>
          <a:xfrm>
            <a:off x="10151107" y="4414182"/>
            <a:ext cx="2802381" cy="841905"/>
            <a:chOff x="0" y="-57150"/>
            <a:chExt cx="1024334" cy="307735"/>
          </a:xfrm>
        </p:grpSpPr>
        <p:sp>
          <p:nvSpPr>
            <p:cNvPr id="640" name="Google Shape;640;p12"/>
            <p:cNvSpPr/>
            <p:nvPr/>
          </p:nvSpPr>
          <p:spPr>
            <a:xfrm>
              <a:off x="0" y="0"/>
              <a:ext cx="1024334" cy="250585"/>
            </a:xfrm>
            <a:custGeom>
              <a:rect b="b" l="l" r="r" t="t"/>
              <a:pathLst>
                <a:path extrusionOk="0" h="250585" w="1024334">
                  <a:moveTo>
                    <a:pt x="125293" y="0"/>
                  </a:moveTo>
                  <a:lnTo>
                    <a:pt x="899042" y="0"/>
                  </a:lnTo>
                  <a:cubicBezTo>
                    <a:pt x="932271" y="0"/>
                    <a:pt x="964140" y="13200"/>
                    <a:pt x="987637" y="36697"/>
                  </a:cubicBezTo>
                  <a:cubicBezTo>
                    <a:pt x="1011134" y="60194"/>
                    <a:pt x="1024334" y="92063"/>
                    <a:pt x="1024334" y="125293"/>
                  </a:cubicBezTo>
                  <a:lnTo>
                    <a:pt x="1024334" y="125293"/>
                  </a:lnTo>
                  <a:cubicBezTo>
                    <a:pt x="1024334" y="158522"/>
                    <a:pt x="1011134" y="190391"/>
                    <a:pt x="987637" y="213888"/>
                  </a:cubicBezTo>
                  <a:cubicBezTo>
                    <a:pt x="964140" y="237385"/>
                    <a:pt x="932271" y="250585"/>
                    <a:pt x="89904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2"/>
            <p:cNvSpPr txBox="1"/>
            <p:nvPr/>
          </p:nvSpPr>
          <p:spPr>
            <a:xfrm>
              <a:off x="0" y="-57150"/>
              <a:ext cx="1024334" cy="307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Modificabilidad</a:t>
              </a:r>
              <a:endParaRPr/>
            </a:p>
          </p:txBody>
        </p:sp>
      </p:grpSp>
      <p:grpSp>
        <p:nvGrpSpPr>
          <p:cNvPr id="642" name="Google Shape;642;p12"/>
          <p:cNvGrpSpPr/>
          <p:nvPr/>
        </p:nvGrpSpPr>
        <p:grpSpPr>
          <a:xfrm>
            <a:off x="9620250" y="5276897"/>
            <a:ext cx="2802381" cy="1049186"/>
            <a:chOff x="0" y="-57150"/>
            <a:chExt cx="1024334" cy="383502"/>
          </a:xfrm>
        </p:grpSpPr>
        <p:sp>
          <p:nvSpPr>
            <p:cNvPr id="643" name="Google Shape;643;p12"/>
            <p:cNvSpPr/>
            <p:nvPr/>
          </p:nvSpPr>
          <p:spPr>
            <a:xfrm>
              <a:off x="0" y="0"/>
              <a:ext cx="1024334" cy="326352"/>
            </a:xfrm>
            <a:custGeom>
              <a:rect b="b" l="l" r="r" t="t"/>
              <a:pathLst>
                <a:path extrusionOk="0" h="326352" w="1024334">
                  <a:moveTo>
                    <a:pt x="127081" y="0"/>
                  </a:moveTo>
                  <a:lnTo>
                    <a:pt x="897254" y="0"/>
                  </a:lnTo>
                  <a:cubicBezTo>
                    <a:pt x="967438" y="0"/>
                    <a:pt x="1024334" y="56896"/>
                    <a:pt x="1024334" y="127081"/>
                  </a:cubicBezTo>
                  <a:lnTo>
                    <a:pt x="1024334" y="199271"/>
                  </a:lnTo>
                  <a:cubicBezTo>
                    <a:pt x="1024334" y="269456"/>
                    <a:pt x="967438" y="326352"/>
                    <a:pt x="897254" y="326352"/>
                  </a:cubicBezTo>
                  <a:lnTo>
                    <a:pt x="127081" y="326352"/>
                  </a:lnTo>
                  <a:cubicBezTo>
                    <a:pt x="93377" y="326352"/>
                    <a:pt x="61053" y="312963"/>
                    <a:pt x="37221" y="289131"/>
                  </a:cubicBezTo>
                  <a:cubicBezTo>
                    <a:pt x="13389" y="265298"/>
                    <a:pt x="0" y="232975"/>
                    <a:pt x="0" y="199271"/>
                  </a:cubicBezTo>
                  <a:lnTo>
                    <a:pt x="0" y="127081"/>
                  </a:lnTo>
                  <a:cubicBezTo>
                    <a:pt x="0" y="93377"/>
                    <a:pt x="13389" y="61053"/>
                    <a:pt x="37221" y="37221"/>
                  </a:cubicBezTo>
                  <a:cubicBezTo>
                    <a:pt x="61053" y="13389"/>
                    <a:pt x="93377" y="0"/>
                    <a:pt x="127081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2"/>
            <p:cNvSpPr txBox="1"/>
            <p:nvPr/>
          </p:nvSpPr>
          <p:spPr>
            <a:xfrm>
              <a:off x="0" y="-57150"/>
              <a:ext cx="1024334" cy="383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Capacidad de prueba</a:t>
              </a:r>
              <a:endParaRPr/>
            </a:p>
          </p:txBody>
        </p:sp>
      </p:grpSp>
      <p:grpSp>
        <p:nvGrpSpPr>
          <p:cNvPr id="645" name="Google Shape;645;p12"/>
          <p:cNvGrpSpPr/>
          <p:nvPr/>
        </p:nvGrpSpPr>
        <p:grpSpPr>
          <a:xfrm>
            <a:off x="9595460" y="7132746"/>
            <a:ext cx="3358028" cy="794047"/>
            <a:chOff x="0" y="-184825"/>
            <a:chExt cx="4477370" cy="1058730"/>
          </a:xfrm>
        </p:grpSpPr>
        <p:grpSp>
          <p:nvGrpSpPr>
            <p:cNvPr id="646" name="Google Shape;646;p12"/>
            <p:cNvGrpSpPr/>
            <p:nvPr/>
          </p:nvGrpSpPr>
          <p:grpSpPr>
            <a:xfrm>
              <a:off x="0" y="-184825"/>
              <a:ext cx="4477370" cy="1058730"/>
              <a:chOff x="0" y="-38100"/>
              <a:chExt cx="922973" cy="218248"/>
            </a:xfrm>
          </p:grpSpPr>
          <p:sp>
            <p:nvSpPr>
              <p:cNvPr id="647" name="Google Shape;647;p12"/>
              <p:cNvSpPr/>
              <p:nvPr/>
            </p:nvSpPr>
            <p:spPr>
              <a:xfrm>
                <a:off x="0" y="0"/>
                <a:ext cx="922973" cy="180148"/>
              </a:xfrm>
              <a:custGeom>
                <a:rect b="b" l="l" r="r" t="t"/>
                <a:pathLst>
                  <a:path extrusionOk="0" h="180148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180148"/>
                    </a:lnTo>
                    <a:lnTo>
                      <a:pt x="0" y="180148"/>
                    </a:lnTo>
                    <a:close/>
                  </a:path>
                </a:pathLst>
              </a:custGeom>
              <a:solidFill>
                <a:srgbClr val="0CC0DF"/>
              </a:solidFill>
              <a:ln>
                <a:noFill/>
              </a:ln>
            </p:spPr>
          </p:sp>
          <p:sp>
            <p:nvSpPr>
              <p:cNvPr id="648" name="Google Shape;648;p12"/>
              <p:cNvSpPr txBox="1"/>
              <p:nvPr/>
            </p:nvSpPr>
            <p:spPr>
              <a:xfrm>
                <a:off x="0" y="-38100"/>
                <a:ext cx="922973" cy="218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1750" lIns="51750" spcFirstLastPara="1" rIns="51750" wrap="square" tIns="5175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9" name="Google Shape;649;p12"/>
            <p:cNvSpPr txBox="1"/>
            <p:nvPr/>
          </p:nvSpPr>
          <p:spPr>
            <a:xfrm>
              <a:off x="444619" y="170193"/>
              <a:ext cx="3588132" cy="476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Logs Detallados</a:t>
              </a:r>
              <a:endParaRPr/>
            </a:p>
          </p:txBody>
        </p:sp>
      </p:grpSp>
      <p:grpSp>
        <p:nvGrpSpPr>
          <p:cNvPr id="650" name="Google Shape;650;p12"/>
          <p:cNvGrpSpPr/>
          <p:nvPr/>
        </p:nvGrpSpPr>
        <p:grpSpPr>
          <a:xfrm>
            <a:off x="9563100" y="7973705"/>
            <a:ext cx="3358028" cy="1162801"/>
            <a:chOff x="0" y="-184825"/>
            <a:chExt cx="4477370" cy="1550402"/>
          </a:xfrm>
        </p:grpSpPr>
        <p:grpSp>
          <p:nvGrpSpPr>
            <p:cNvPr id="651" name="Google Shape;651;p12"/>
            <p:cNvGrpSpPr/>
            <p:nvPr/>
          </p:nvGrpSpPr>
          <p:grpSpPr>
            <a:xfrm>
              <a:off x="0" y="-184825"/>
              <a:ext cx="4477370" cy="1550402"/>
              <a:chOff x="0" y="-38100"/>
              <a:chExt cx="922973" cy="319602"/>
            </a:xfrm>
          </p:grpSpPr>
          <p:sp>
            <p:nvSpPr>
              <p:cNvPr id="652" name="Google Shape;652;p12"/>
              <p:cNvSpPr/>
              <p:nvPr/>
            </p:nvSpPr>
            <p:spPr>
              <a:xfrm>
                <a:off x="0" y="0"/>
                <a:ext cx="922973" cy="281502"/>
              </a:xfrm>
              <a:custGeom>
                <a:rect b="b" l="l" r="r" t="t"/>
                <a:pathLst>
                  <a:path extrusionOk="0" h="281502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281502"/>
                    </a:lnTo>
                    <a:lnTo>
                      <a:pt x="0" y="281502"/>
                    </a:lnTo>
                    <a:close/>
                  </a:path>
                </a:pathLst>
              </a:custGeom>
              <a:solidFill>
                <a:srgbClr val="0CC0DF"/>
              </a:solidFill>
              <a:ln>
                <a:noFill/>
              </a:ln>
            </p:spPr>
          </p:sp>
          <p:sp>
            <p:nvSpPr>
              <p:cNvPr id="653" name="Google Shape;653;p12"/>
              <p:cNvSpPr txBox="1"/>
              <p:nvPr/>
            </p:nvSpPr>
            <p:spPr>
              <a:xfrm>
                <a:off x="0" y="-38100"/>
                <a:ext cx="922973" cy="3196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1750" lIns="51750" spcFirstLastPara="1" rIns="51750" wrap="square" tIns="5175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4" name="Google Shape;654;p12"/>
            <p:cNvSpPr txBox="1"/>
            <p:nvPr/>
          </p:nvSpPr>
          <p:spPr>
            <a:xfrm>
              <a:off x="444619" y="170193"/>
              <a:ext cx="3588132" cy="9684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Separación de Módulos</a:t>
              </a:r>
              <a:endParaRPr/>
            </a:p>
          </p:txBody>
        </p:sp>
      </p:grpSp>
      <p:grpSp>
        <p:nvGrpSpPr>
          <p:cNvPr id="655" name="Google Shape;655;p12"/>
          <p:cNvGrpSpPr/>
          <p:nvPr/>
        </p:nvGrpSpPr>
        <p:grpSpPr>
          <a:xfrm>
            <a:off x="13547942" y="6134232"/>
            <a:ext cx="3358028" cy="791676"/>
            <a:chOff x="0" y="-184825"/>
            <a:chExt cx="4477370" cy="1055568"/>
          </a:xfrm>
        </p:grpSpPr>
        <p:grpSp>
          <p:nvGrpSpPr>
            <p:cNvPr id="656" name="Google Shape;656;p12"/>
            <p:cNvGrpSpPr/>
            <p:nvPr/>
          </p:nvGrpSpPr>
          <p:grpSpPr>
            <a:xfrm>
              <a:off x="0" y="-184825"/>
              <a:ext cx="4477370" cy="1055568"/>
              <a:chOff x="0" y="-38100"/>
              <a:chExt cx="922973" cy="217596"/>
            </a:xfrm>
          </p:grpSpPr>
          <p:sp>
            <p:nvSpPr>
              <p:cNvPr id="657" name="Google Shape;657;p12"/>
              <p:cNvSpPr/>
              <p:nvPr/>
            </p:nvSpPr>
            <p:spPr>
              <a:xfrm>
                <a:off x="0" y="0"/>
                <a:ext cx="922973" cy="179496"/>
              </a:xfrm>
              <a:custGeom>
                <a:rect b="b" l="l" r="r" t="t"/>
                <a:pathLst>
                  <a:path extrusionOk="0" h="179496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179496"/>
                    </a:lnTo>
                    <a:lnTo>
                      <a:pt x="0" y="179496"/>
                    </a:lnTo>
                    <a:close/>
                  </a:path>
                </a:pathLst>
              </a:custGeom>
              <a:solidFill>
                <a:srgbClr val="0CC0DF"/>
              </a:solidFill>
              <a:ln>
                <a:noFill/>
              </a:ln>
            </p:spPr>
          </p:sp>
          <p:sp>
            <p:nvSpPr>
              <p:cNvPr id="658" name="Google Shape;658;p12"/>
              <p:cNvSpPr txBox="1"/>
              <p:nvPr/>
            </p:nvSpPr>
            <p:spPr>
              <a:xfrm>
                <a:off x="0" y="-38100"/>
                <a:ext cx="922973" cy="2175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1750" lIns="51750" spcFirstLastPara="1" rIns="51750" wrap="square" tIns="5175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9" name="Google Shape;659;p12"/>
            <p:cNvSpPr txBox="1"/>
            <p:nvPr/>
          </p:nvSpPr>
          <p:spPr>
            <a:xfrm>
              <a:off x="444619" y="170193"/>
              <a:ext cx="3588132" cy="476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Instalación Simple</a:t>
              </a:r>
              <a:endParaRPr/>
            </a:p>
          </p:txBody>
        </p:sp>
      </p:grpSp>
      <p:grpSp>
        <p:nvGrpSpPr>
          <p:cNvPr id="660" name="Google Shape;660;p12"/>
          <p:cNvGrpSpPr/>
          <p:nvPr/>
        </p:nvGrpSpPr>
        <p:grpSpPr>
          <a:xfrm>
            <a:off x="13562634" y="6912041"/>
            <a:ext cx="3358028" cy="1160429"/>
            <a:chOff x="0" y="-184824"/>
            <a:chExt cx="4477370" cy="1547239"/>
          </a:xfrm>
        </p:grpSpPr>
        <p:grpSp>
          <p:nvGrpSpPr>
            <p:cNvPr id="661" name="Google Shape;661;p12"/>
            <p:cNvGrpSpPr/>
            <p:nvPr/>
          </p:nvGrpSpPr>
          <p:grpSpPr>
            <a:xfrm>
              <a:off x="0" y="-184824"/>
              <a:ext cx="4477370" cy="1547239"/>
              <a:chOff x="0" y="-38100"/>
              <a:chExt cx="922973" cy="318951"/>
            </a:xfrm>
          </p:grpSpPr>
          <p:sp>
            <p:nvSpPr>
              <p:cNvPr id="662" name="Google Shape;662;p12"/>
              <p:cNvSpPr/>
              <p:nvPr/>
            </p:nvSpPr>
            <p:spPr>
              <a:xfrm>
                <a:off x="0" y="0"/>
                <a:ext cx="922973" cy="280851"/>
              </a:xfrm>
              <a:custGeom>
                <a:rect b="b" l="l" r="r" t="t"/>
                <a:pathLst>
                  <a:path extrusionOk="0" h="280851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280851"/>
                    </a:lnTo>
                    <a:lnTo>
                      <a:pt x="0" y="280851"/>
                    </a:lnTo>
                    <a:close/>
                  </a:path>
                </a:pathLst>
              </a:custGeom>
              <a:solidFill>
                <a:srgbClr val="0CC0DF"/>
              </a:solidFill>
              <a:ln>
                <a:noFill/>
              </a:ln>
            </p:spPr>
          </p:sp>
          <p:sp>
            <p:nvSpPr>
              <p:cNvPr id="663" name="Google Shape;663;p12"/>
              <p:cNvSpPr txBox="1"/>
              <p:nvPr/>
            </p:nvSpPr>
            <p:spPr>
              <a:xfrm>
                <a:off x="0" y="-38100"/>
                <a:ext cx="922973" cy="318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1750" lIns="51750" spcFirstLastPara="1" rIns="51750" wrap="square" tIns="5175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64" name="Google Shape;664;p12"/>
            <p:cNvSpPr txBox="1"/>
            <p:nvPr/>
          </p:nvSpPr>
          <p:spPr>
            <a:xfrm>
              <a:off x="444619" y="170193"/>
              <a:ext cx="3588132" cy="9684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Desinstalación Limpia</a:t>
              </a:r>
              <a:endParaRPr/>
            </a:p>
          </p:txBody>
        </p:sp>
      </p:grpSp>
      <p:grpSp>
        <p:nvGrpSpPr>
          <p:cNvPr id="665" name="Google Shape;665;p12"/>
          <p:cNvGrpSpPr/>
          <p:nvPr/>
        </p:nvGrpSpPr>
        <p:grpSpPr>
          <a:xfrm>
            <a:off x="13562634" y="8114827"/>
            <a:ext cx="3358028" cy="1160429"/>
            <a:chOff x="0" y="-184824"/>
            <a:chExt cx="4477370" cy="1547239"/>
          </a:xfrm>
        </p:grpSpPr>
        <p:grpSp>
          <p:nvGrpSpPr>
            <p:cNvPr id="666" name="Google Shape;666;p12"/>
            <p:cNvGrpSpPr/>
            <p:nvPr/>
          </p:nvGrpSpPr>
          <p:grpSpPr>
            <a:xfrm>
              <a:off x="0" y="-184824"/>
              <a:ext cx="4477370" cy="1547239"/>
              <a:chOff x="0" y="-38100"/>
              <a:chExt cx="922973" cy="318951"/>
            </a:xfrm>
          </p:grpSpPr>
          <p:sp>
            <p:nvSpPr>
              <p:cNvPr id="667" name="Google Shape;667;p12"/>
              <p:cNvSpPr/>
              <p:nvPr/>
            </p:nvSpPr>
            <p:spPr>
              <a:xfrm>
                <a:off x="0" y="0"/>
                <a:ext cx="922973" cy="280851"/>
              </a:xfrm>
              <a:custGeom>
                <a:rect b="b" l="l" r="r" t="t"/>
                <a:pathLst>
                  <a:path extrusionOk="0" h="280851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280851"/>
                    </a:lnTo>
                    <a:lnTo>
                      <a:pt x="0" y="280851"/>
                    </a:lnTo>
                    <a:close/>
                  </a:path>
                </a:pathLst>
              </a:custGeom>
              <a:solidFill>
                <a:srgbClr val="0CC0DF"/>
              </a:solidFill>
              <a:ln>
                <a:noFill/>
              </a:ln>
            </p:spPr>
          </p:sp>
          <p:sp>
            <p:nvSpPr>
              <p:cNvPr id="668" name="Google Shape;668;p12"/>
              <p:cNvSpPr txBox="1"/>
              <p:nvPr/>
            </p:nvSpPr>
            <p:spPr>
              <a:xfrm>
                <a:off x="0" y="-38100"/>
                <a:ext cx="922973" cy="318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1750" lIns="51750" spcFirstLastPara="1" rIns="51750" wrap="square" tIns="5175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69" name="Google Shape;669;p12"/>
            <p:cNvSpPr txBox="1"/>
            <p:nvPr/>
          </p:nvSpPr>
          <p:spPr>
            <a:xfrm>
              <a:off x="444619" y="170193"/>
              <a:ext cx="3588132" cy="9684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7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Migración de Datos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3"/>
          <p:cNvSpPr/>
          <p:nvPr/>
        </p:nvSpPr>
        <p:spPr>
          <a:xfrm>
            <a:off x="232204" y="7686324"/>
            <a:ext cx="5841799" cy="1153755"/>
          </a:xfrm>
          <a:custGeom>
            <a:rect b="b" l="l" r="r" t="t"/>
            <a:pathLst>
              <a:path extrusionOk="0"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5" name="Google Shape;675;p13"/>
          <p:cNvSpPr/>
          <p:nvPr/>
        </p:nvSpPr>
        <p:spPr>
          <a:xfrm>
            <a:off x="6224860" y="7686324"/>
            <a:ext cx="5841799" cy="1153755"/>
          </a:xfrm>
          <a:custGeom>
            <a:rect b="b" l="l" r="r" t="t"/>
            <a:pathLst>
              <a:path extrusionOk="0"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6" name="Google Shape;676;p13"/>
          <p:cNvSpPr/>
          <p:nvPr/>
        </p:nvSpPr>
        <p:spPr>
          <a:xfrm>
            <a:off x="12213997" y="7686324"/>
            <a:ext cx="5841799" cy="1153755"/>
          </a:xfrm>
          <a:custGeom>
            <a:rect b="b" l="l" r="r" t="t"/>
            <a:pathLst>
              <a:path extrusionOk="0"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77" name="Google Shape;677;p13"/>
          <p:cNvGrpSpPr/>
          <p:nvPr/>
        </p:nvGrpSpPr>
        <p:grpSpPr>
          <a:xfrm>
            <a:off x="12213997" y="3155449"/>
            <a:ext cx="5841799" cy="5289854"/>
            <a:chOff x="0" y="-38100"/>
            <a:chExt cx="1554321" cy="1407465"/>
          </a:xfrm>
        </p:grpSpPr>
        <p:sp>
          <p:nvSpPr>
            <p:cNvPr id="678" name="Google Shape;678;p13"/>
            <p:cNvSpPr/>
            <p:nvPr/>
          </p:nvSpPr>
          <p:spPr>
            <a:xfrm>
              <a:off x="0" y="0"/>
              <a:ext cx="1554321" cy="1369365"/>
            </a:xfrm>
            <a:custGeom>
              <a:rect b="b" l="l" r="r" t="t"/>
              <a:pathLst>
                <a:path extrusionOk="0"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0CC0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13"/>
          <p:cNvGrpSpPr/>
          <p:nvPr/>
        </p:nvGrpSpPr>
        <p:grpSpPr>
          <a:xfrm>
            <a:off x="6224860" y="3155449"/>
            <a:ext cx="5841799" cy="5289854"/>
            <a:chOff x="0" y="-38100"/>
            <a:chExt cx="1554321" cy="1407465"/>
          </a:xfrm>
        </p:grpSpPr>
        <p:sp>
          <p:nvSpPr>
            <p:cNvPr id="681" name="Google Shape;681;p13"/>
            <p:cNvSpPr/>
            <p:nvPr/>
          </p:nvSpPr>
          <p:spPr>
            <a:xfrm>
              <a:off x="0" y="0"/>
              <a:ext cx="1554321" cy="1369365"/>
            </a:xfrm>
            <a:custGeom>
              <a:rect b="b" l="l" r="r" t="t"/>
              <a:pathLst>
                <a:path extrusionOk="0"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F6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3" name="Google Shape;683;p13"/>
          <p:cNvGrpSpPr/>
          <p:nvPr/>
        </p:nvGrpSpPr>
        <p:grpSpPr>
          <a:xfrm>
            <a:off x="232204" y="3155449"/>
            <a:ext cx="5841799" cy="5289854"/>
            <a:chOff x="0" y="-38100"/>
            <a:chExt cx="1554321" cy="1407465"/>
          </a:xfrm>
        </p:grpSpPr>
        <p:sp>
          <p:nvSpPr>
            <p:cNvPr id="684" name="Google Shape;684;p13"/>
            <p:cNvSpPr/>
            <p:nvPr/>
          </p:nvSpPr>
          <p:spPr>
            <a:xfrm>
              <a:off x="0" y="0"/>
              <a:ext cx="1554321" cy="1369365"/>
            </a:xfrm>
            <a:custGeom>
              <a:rect b="b" l="l" r="r" t="t"/>
              <a:pathLst>
                <a:path extrusionOk="0"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00BF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6" name="Google Shape;686;p13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687" name="Google Shape;687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9" name="Google Shape;689;p13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690" name="Google Shape;690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2" name="Google Shape;692;p13"/>
          <p:cNvSpPr/>
          <p:nvPr/>
        </p:nvSpPr>
        <p:spPr>
          <a:xfrm>
            <a:off x="367759" y="3959326"/>
            <a:ext cx="5570063" cy="3133474"/>
          </a:xfrm>
          <a:custGeom>
            <a:rect b="b" l="l" r="r" t="t"/>
            <a:pathLst>
              <a:path extrusionOk="0" h="6350000" w="11287760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0" y="0"/>
                  <a:pt x="11287760" y="234950"/>
                  <a:pt x="11287760" y="525780"/>
                </a:cubicBezTo>
                <a:lnTo>
                  <a:pt x="11287760" y="5822950"/>
                </a:lnTo>
                <a:cubicBezTo>
                  <a:pt x="11287760" y="6113780"/>
                  <a:pt x="11052810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214" l="0" r="0" t="-13214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13"/>
          <p:cNvSpPr/>
          <p:nvPr/>
        </p:nvSpPr>
        <p:spPr>
          <a:xfrm>
            <a:off x="6410459" y="3959326"/>
            <a:ext cx="5570063" cy="3133474"/>
          </a:xfrm>
          <a:custGeom>
            <a:rect b="b" l="l" r="r" t="t"/>
            <a:pathLst>
              <a:path extrusionOk="0" h="6350000" w="11287760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0" y="0"/>
                  <a:pt x="11287760" y="234950"/>
                  <a:pt x="11287760" y="525780"/>
                </a:cubicBezTo>
                <a:lnTo>
                  <a:pt x="11287760" y="5822950"/>
                </a:lnTo>
                <a:cubicBezTo>
                  <a:pt x="11287760" y="6113780"/>
                  <a:pt x="11052810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3214" l="0" r="0" t="-13214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3"/>
          <p:cNvSpPr/>
          <p:nvPr/>
        </p:nvSpPr>
        <p:spPr>
          <a:xfrm>
            <a:off x="12349552" y="3959326"/>
            <a:ext cx="5570063" cy="3133474"/>
          </a:xfrm>
          <a:custGeom>
            <a:rect b="b" l="l" r="r" t="t"/>
            <a:pathLst>
              <a:path extrusionOk="0" h="6350000" w="11287760">
                <a:moveTo>
                  <a:pt x="0" y="5824220"/>
                </a:moveTo>
                <a:lnTo>
                  <a:pt x="0" y="525780"/>
                </a:lnTo>
                <a:cubicBezTo>
                  <a:pt x="0" y="234950"/>
                  <a:pt x="234950" y="0"/>
                  <a:pt x="525780" y="0"/>
                </a:cubicBezTo>
                <a:lnTo>
                  <a:pt x="10761980" y="0"/>
                </a:lnTo>
                <a:cubicBezTo>
                  <a:pt x="11052810" y="0"/>
                  <a:pt x="11287760" y="234950"/>
                  <a:pt x="11287760" y="525780"/>
                </a:cubicBezTo>
                <a:lnTo>
                  <a:pt x="11287760" y="5822950"/>
                </a:lnTo>
                <a:cubicBezTo>
                  <a:pt x="11287760" y="6113780"/>
                  <a:pt x="11052810" y="6348730"/>
                  <a:pt x="10761980" y="6348730"/>
                </a:cubicBezTo>
                <a:lnTo>
                  <a:pt x="525780" y="6348730"/>
                </a:lnTo>
                <a:cubicBezTo>
                  <a:pt x="236220" y="6350000"/>
                  <a:pt x="0" y="6115050"/>
                  <a:pt x="0" y="582422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3214" l="0" r="0" t="-13214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13"/>
          <p:cNvSpPr/>
          <p:nvPr/>
        </p:nvSpPr>
        <p:spPr>
          <a:xfrm>
            <a:off x="16585538" y="0"/>
            <a:ext cx="1702462" cy="1702462"/>
          </a:xfrm>
          <a:custGeom>
            <a:rect b="b" l="l" r="r" t="t"/>
            <a:pathLst>
              <a:path extrusionOk="0" h="1702462" w="1702462">
                <a:moveTo>
                  <a:pt x="0" y="0"/>
                </a:moveTo>
                <a:lnTo>
                  <a:pt x="1702462" y="0"/>
                </a:lnTo>
                <a:lnTo>
                  <a:pt x="1702462" y="1702462"/>
                </a:lnTo>
                <a:lnTo>
                  <a:pt x="0" y="1702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6" name="Google Shape;696;p13"/>
          <p:cNvSpPr txBox="1"/>
          <p:nvPr/>
        </p:nvSpPr>
        <p:spPr>
          <a:xfrm>
            <a:off x="5418784" y="933450"/>
            <a:ext cx="7453950" cy="1775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08" u="none" cap="none" strike="noStrike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Mockups del sistema principal</a:t>
            </a:r>
            <a:endParaRPr/>
          </a:p>
        </p:txBody>
      </p:sp>
      <p:sp>
        <p:nvSpPr>
          <p:cNvPr id="697" name="Google Shape;697;p13"/>
          <p:cNvSpPr txBox="1"/>
          <p:nvPr/>
        </p:nvSpPr>
        <p:spPr>
          <a:xfrm>
            <a:off x="611673" y="7170496"/>
            <a:ext cx="5082862" cy="389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6" u="none" cap="none" strike="noStrike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Vista Módulo ventas</a:t>
            </a:r>
            <a:endParaRPr/>
          </a:p>
        </p:txBody>
      </p:sp>
      <p:sp>
        <p:nvSpPr>
          <p:cNvPr id="698" name="Google Shape;698;p13"/>
          <p:cNvSpPr txBox="1"/>
          <p:nvPr/>
        </p:nvSpPr>
        <p:spPr>
          <a:xfrm>
            <a:off x="6310370" y="7170496"/>
            <a:ext cx="5534373" cy="389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6" u="none" cap="none" strike="noStrike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Vista Módulo gestión de productos</a:t>
            </a:r>
            <a:endParaRPr/>
          </a:p>
        </p:txBody>
      </p:sp>
      <p:sp>
        <p:nvSpPr>
          <p:cNvPr id="699" name="Google Shape;699;p13"/>
          <p:cNvSpPr txBox="1"/>
          <p:nvPr/>
        </p:nvSpPr>
        <p:spPr>
          <a:xfrm>
            <a:off x="12480896" y="7171328"/>
            <a:ext cx="5308001" cy="789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6" u="none" cap="none" strike="noStrike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Vista Módulo Análisis y Dashboards</a:t>
            </a:r>
            <a:endParaRPr/>
          </a:p>
          <a:p>
            <a:pPr indent="0" lvl="0" marL="0" marR="0" rtl="0" algn="ct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86" u="none" cap="none" strike="noStrike">
              <a:solidFill>
                <a:srgbClr val="051D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F63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705" name="Google Shape;705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7" name="Google Shape;707;p14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708" name="Google Shape;708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0" name="Google Shape;710;p14"/>
          <p:cNvGrpSpPr/>
          <p:nvPr/>
        </p:nvGrpSpPr>
        <p:grpSpPr>
          <a:xfrm>
            <a:off x="696371" y="2020120"/>
            <a:ext cx="8237780" cy="7238180"/>
            <a:chOff x="0" y="-269236"/>
            <a:chExt cx="10983706" cy="9650906"/>
          </a:xfrm>
        </p:grpSpPr>
        <p:sp>
          <p:nvSpPr>
            <p:cNvPr id="711" name="Google Shape;711;p14"/>
            <p:cNvSpPr/>
            <p:nvPr/>
          </p:nvSpPr>
          <p:spPr>
            <a:xfrm>
              <a:off x="0" y="7212388"/>
              <a:ext cx="10983706" cy="2169282"/>
            </a:xfrm>
            <a:custGeom>
              <a:rect b="b" l="l" r="r" t="t"/>
              <a:pathLst>
                <a:path extrusionOk="0" h="2169282" w="10983706">
                  <a:moveTo>
                    <a:pt x="0" y="0"/>
                  </a:moveTo>
                  <a:lnTo>
                    <a:pt x="10983706" y="0"/>
                  </a:lnTo>
                  <a:lnTo>
                    <a:pt x="10983706" y="2169282"/>
                  </a:lnTo>
                  <a:lnTo>
                    <a:pt x="0" y="21692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712" name="Google Shape;712;p14"/>
            <p:cNvGrpSpPr/>
            <p:nvPr/>
          </p:nvGrpSpPr>
          <p:grpSpPr>
            <a:xfrm>
              <a:off x="0" y="-269236"/>
              <a:ext cx="10983706" cy="8518917"/>
              <a:chOff x="0" y="-38100"/>
              <a:chExt cx="1554321" cy="1205525"/>
            </a:xfrm>
          </p:grpSpPr>
          <p:sp>
            <p:nvSpPr>
              <p:cNvPr id="713" name="Google Shape;713;p14"/>
              <p:cNvSpPr/>
              <p:nvPr/>
            </p:nvSpPr>
            <p:spPr>
              <a:xfrm>
                <a:off x="0" y="0"/>
                <a:ext cx="1554321" cy="1167425"/>
              </a:xfrm>
              <a:custGeom>
                <a:rect b="b" l="l" r="r" t="t"/>
                <a:pathLst>
                  <a:path extrusionOk="0" h="1167425" w="1554321">
                    <a:moveTo>
                      <a:pt x="45924" y="0"/>
                    </a:moveTo>
                    <a:lnTo>
                      <a:pt x="1508397" y="0"/>
                    </a:lnTo>
                    <a:cubicBezTo>
                      <a:pt x="1533760" y="0"/>
                      <a:pt x="1554321" y="20561"/>
                      <a:pt x="1554321" y="45924"/>
                    </a:cubicBezTo>
                    <a:lnTo>
                      <a:pt x="1554321" y="1121501"/>
                    </a:lnTo>
                    <a:cubicBezTo>
                      <a:pt x="1554321" y="1133681"/>
                      <a:pt x="1549482" y="1145362"/>
                      <a:pt x="1540870" y="1153974"/>
                    </a:cubicBezTo>
                    <a:cubicBezTo>
                      <a:pt x="1532258" y="1162586"/>
                      <a:pt x="1520577" y="1167425"/>
                      <a:pt x="1508397" y="1167425"/>
                    </a:cubicBezTo>
                    <a:lnTo>
                      <a:pt x="45924" y="1167425"/>
                    </a:lnTo>
                    <a:cubicBezTo>
                      <a:pt x="20561" y="1167425"/>
                      <a:pt x="0" y="1146864"/>
                      <a:pt x="0" y="1121501"/>
                    </a:cubicBezTo>
                    <a:lnTo>
                      <a:pt x="0" y="45924"/>
                    </a:lnTo>
                    <a:cubicBezTo>
                      <a:pt x="0" y="20561"/>
                      <a:pt x="20561" y="0"/>
                      <a:pt x="45924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4"/>
              <p:cNvSpPr txBox="1"/>
              <p:nvPr/>
            </p:nvSpPr>
            <p:spPr>
              <a:xfrm>
                <a:off x="0" y="-38100"/>
                <a:ext cx="1554321" cy="1205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4500" lIns="64500" spcFirstLastPara="1" rIns="64500" wrap="square" tIns="645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5" name="Google Shape;715;p14"/>
            <p:cNvSpPr/>
            <p:nvPr/>
          </p:nvSpPr>
          <p:spPr>
            <a:xfrm>
              <a:off x="254869" y="184318"/>
              <a:ext cx="10472791" cy="6949423"/>
            </a:xfrm>
            <a:custGeom>
              <a:rect b="b" l="l" r="r" t="t"/>
              <a:pathLst>
                <a:path extrusionOk="0" h="7490211" w="11287760">
                  <a:moveTo>
                    <a:pt x="0" y="6870022"/>
                  </a:moveTo>
                  <a:lnTo>
                    <a:pt x="0" y="620190"/>
                  </a:lnTo>
                  <a:cubicBezTo>
                    <a:pt x="0" y="277138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77138"/>
                    <a:pt x="11287760" y="620190"/>
                  </a:cubicBezTo>
                  <a:lnTo>
                    <a:pt x="11287760" y="6868524"/>
                  </a:lnTo>
                  <a:cubicBezTo>
                    <a:pt x="11287760" y="7211575"/>
                    <a:pt x="11052810" y="7488713"/>
                    <a:pt x="10761980" y="7488713"/>
                  </a:cubicBezTo>
                  <a:lnTo>
                    <a:pt x="525780" y="7488713"/>
                  </a:lnTo>
                  <a:cubicBezTo>
                    <a:pt x="236220" y="7490211"/>
                    <a:pt x="0" y="7213074"/>
                    <a:pt x="0" y="6870022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3590" l="0" r="0" t="-359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4"/>
            <p:cNvSpPr txBox="1"/>
            <p:nvPr/>
          </p:nvSpPr>
          <p:spPr>
            <a:xfrm>
              <a:off x="713474" y="7312220"/>
              <a:ext cx="9556758" cy="7001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23" u="none" cap="none" strike="noStrik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Vista Módulo ventas - Caja</a:t>
              </a:r>
              <a:endParaRPr/>
            </a:p>
          </p:txBody>
        </p:sp>
      </p:grpSp>
      <p:grpSp>
        <p:nvGrpSpPr>
          <p:cNvPr id="717" name="Google Shape;717;p14"/>
          <p:cNvGrpSpPr/>
          <p:nvPr/>
        </p:nvGrpSpPr>
        <p:grpSpPr>
          <a:xfrm>
            <a:off x="9477962" y="2020120"/>
            <a:ext cx="8237780" cy="7238180"/>
            <a:chOff x="0" y="-269236"/>
            <a:chExt cx="10983706" cy="9650906"/>
          </a:xfrm>
        </p:grpSpPr>
        <p:sp>
          <p:nvSpPr>
            <p:cNvPr id="718" name="Google Shape;718;p14"/>
            <p:cNvSpPr/>
            <p:nvPr/>
          </p:nvSpPr>
          <p:spPr>
            <a:xfrm>
              <a:off x="0" y="7212388"/>
              <a:ext cx="10983706" cy="2169282"/>
            </a:xfrm>
            <a:custGeom>
              <a:rect b="b" l="l" r="r" t="t"/>
              <a:pathLst>
                <a:path extrusionOk="0" h="2169282" w="10983706">
                  <a:moveTo>
                    <a:pt x="0" y="0"/>
                  </a:moveTo>
                  <a:lnTo>
                    <a:pt x="10983706" y="0"/>
                  </a:lnTo>
                  <a:lnTo>
                    <a:pt x="10983706" y="2169282"/>
                  </a:lnTo>
                  <a:lnTo>
                    <a:pt x="0" y="21692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719" name="Google Shape;719;p14"/>
            <p:cNvGrpSpPr/>
            <p:nvPr/>
          </p:nvGrpSpPr>
          <p:grpSpPr>
            <a:xfrm>
              <a:off x="0" y="-269236"/>
              <a:ext cx="10983706" cy="8518917"/>
              <a:chOff x="0" y="-38100"/>
              <a:chExt cx="1554321" cy="1205525"/>
            </a:xfrm>
          </p:grpSpPr>
          <p:sp>
            <p:nvSpPr>
              <p:cNvPr id="720" name="Google Shape;720;p14"/>
              <p:cNvSpPr/>
              <p:nvPr/>
            </p:nvSpPr>
            <p:spPr>
              <a:xfrm>
                <a:off x="0" y="0"/>
                <a:ext cx="1554321" cy="1167425"/>
              </a:xfrm>
              <a:custGeom>
                <a:rect b="b" l="l" r="r" t="t"/>
                <a:pathLst>
                  <a:path extrusionOk="0" h="1167425" w="1554321">
                    <a:moveTo>
                      <a:pt x="45924" y="0"/>
                    </a:moveTo>
                    <a:lnTo>
                      <a:pt x="1508397" y="0"/>
                    </a:lnTo>
                    <a:cubicBezTo>
                      <a:pt x="1533760" y="0"/>
                      <a:pt x="1554321" y="20561"/>
                      <a:pt x="1554321" y="45924"/>
                    </a:cubicBezTo>
                    <a:lnTo>
                      <a:pt x="1554321" y="1121501"/>
                    </a:lnTo>
                    <a:cubicBezTo>
                      <a:pt x="1554321" y="1133681"/>
                      <a:pt x="1549482" y="1145362"/>
                      <a:pt x="1540870" y="1153974"/>
                    </a:cubicBezTo>
                    <a:cubicBezTo>
                      <a:pt x="1532258" y="1162586"/>
                      <a:pt x="1520577" y="1167425"/>
                      <a:pt x="1508397" y="1167425"/>
                    </a:cubicBezTo>
                    <a:lnTo>
                      <a:pt x="45924" y="1167425"/>
                    </a:lnTo>
                    <a:cubicBezTo>
                      <a:pt x="20561" y="1167425"/>
                      <a:pt x="0" y="1146864"/>
                      <a:pt x="0" y="1121501"/>
                    </a:cubicBezTo>
                    <a:lnTo>
                      <a:pt x="0" y="45924"/>
                    </a:lnTo>
                    <a:cubicBezTo>
                      <a:pt x="0" y="20561"/>
                      <a:pt x="20561" y="0"/>
                      <a:pt x="45924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4"/>
              <p:cNvSpPr txBox="1"/>
              <p:nvPr/>
            </p:nvSpPr>
            <p:spPr>
              <a:xfrm>
                <a:off x="0" y="-38100"/>
                <a:ext cx="1554321" cy="1205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4500" lIns="64500" spcFirstLastPara="1" rIns="64500" wrap="square" tIns="645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2" name="Google Shape;722;p14"/>
            <p:cNvSpPr/>
            <p:nvPr/>
          </p:nvSpPr>
          <p:spPr>
            <a:xfrm>
              <a:off x="254869" y="184318"/>
              <a:ext cx="10472791" cy="6949423"/>
            </a:xfrm>
            <a:custGeom>
              <a:rect b="b" l="l" r="r" t="t"/>
              <a:pathLst>
                <a:path extrusionOk="0" h="7490211" w="11287760">
                  <a:moveTo>
                    <a:pt x="0" y="6870022"/>
                  </a:moveTo>
                  <a:lnTo>
                    <a:pt x="0" y="620190"/>
                  </a:lnTo>
                  <a:cubicBezTo>
                    <a:pt x="0" y="277138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77138"/>
                    <a:pt x="11287760" y="620190"/>
                  </a:cubicBezTo>
                  <a:lnTo>
                    <a:pt x="11287760" y="6868524"/>
                  </a:lnTo>
                  <a:cubicBezTo>
                    <a:pt x="11287760" y="7211575"/>
                    <a:pt x="11052810" y="7488713"/>
                    <a:pt x="10761980" y="7488713"/>
                  </a:cubicBezTo>
                  <a:lnTo>
                    <a:pt x="525780" y="7488713"/>
                  </a:lnTo>
                  <a:cubicBezTo>
                    <a:pt x="236220" y="7490211"/>
                    <a:pt x="0" y="7213074"/>
                    <a:pt x="0" y="6870022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3590" l="0" r="0" t="-359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4"/>
            <p:cNvSpPr txBox="1"/>
            <p:nvPr/>
          </p:nvSpPr>
          <p:spPr>
            <a:xfrm>
              <a:off x="713474" y="7312220"/>
              <a:ext cx="9556758" cy="7001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23" u="none" cap="none" strike="noStrik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Vista Módulo ventas - Pago</a:t>
              </a:r>
              <a:endParaRPr/>
            </a:p>
          </p:txBody>
        </p:sp>
      </p:grpSp>
      <p:sp>
        <p:nvSpPr>
          <p:cNvPr id="724" name="Google Shape;724;p14"/>
          <p:cNvSpPr/>
          <p:nvPr/>
        </p:nvSpPr>
        <p:spPr>
          <a:xfrm>
            <a:off x="15648201" y="0"/>
            <a:ext cx="2639799" cy="2639799"/>
          </a:xfrm>
          <a:custGeom>
            <a:rect b="b" l="l" r="r" t="t"/>
            <a:pathLst>
              <a:path extrusionOk="0" h="2639799" w="2639799">
                <a:moveTo>
                  <a:pt x="0" y="0"/>
                </a:moveTo>
                <a:lnTo>
                  <a:pt x="2639799" y="0"/>
                </a:lnTo>
                <a:lnTo>
                  <a:pt x="2639799" y="2639799"/>
                </a:lnTo>
                <a:lnTo>
                  <a:pt x="0" y="2639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5" name="Google Shape;725;p14"/>
          <p:cNvSpPr txBox="1"/>
          <p:nvPr/>
        </p:nvSpPr>
        <p:spPr>
          <a:xfrm>
            <a:off x="1028700" y="933450"/>
            <a:ext cx="16230600" cy="870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08" u="none" cap="none" strike="noStrike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Mockups Módulo ventas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F63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15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731" name="Google Shape;731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3" name="Google Shape;733;p15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734" name="Google Shape;734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6" name="Google Shape;736;p15"/>
          <p:cNvGrpSpPr/>
          <p:nvPr/>
        </p:nvGrpSpPr>
        <p:grpSpPr>
          <a:xfrm>
            <a:off x="4952549" y="2020120"/>
            <a:ext cx="8237780" cy="7238180"/>
            <a:chOff x="0" y="-269236"/>
            <a:chExt cx="10983706" cy="9650906"/>
          </a:xfrm>
        </p:grpSpPr>
        <p:sp>
          <p:nvSpPr>
            <p:cNvPr id="737" name="Google Shape;737;p15"/>
            <p:cNvSpPr/>
            <p:nvPr/>
          </p:nvSpPr>
          <p:spPr>
            <a:xfrm>
              <a:off x="0" y="7212388"/>
              <a:ext cx="10983706" cy="2169282"/>
            </a:xfrm>
            <a:custGeom>
              <a:rect b="b" l="l" r="r" t="t"/>
              <a:pathLst>
                <a:path extrusionOk="0" h="2169282" w="10983706">
                  <a:moveTo>
                    <a:pt x="0" y="0"/>
                  </a:moveTo>
                  <a:lnTo>
                    <a:pt x="10983706" y="0"/>
                  </a:lnTo>
                  <a:lnTo>
                    <a:pt x="10983706" y="2169282"/>
                  </a:lnTo>
                  <a:lnTo>
                    <a:pt x="0" y="21692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738" name="Google Shape;738;p15"/>
            <p:cNvGrpSpPr/>
            <p:nvPr/>
          </p:nvGrpSpPr>
          <p:grpSpPr>
            <a:xfrm>
              <a:off x="0" y="-269236"/>
              <a:ext cx="10983706" cy="9163434"/>
              <a:chOff x="0" y="-38100"/>
              <a:chExt cx="1554321" cy="1296731"/>
            </a:xfrm>
          </p:grpSpPr>
          <p:sp>
            <p:nvSpPr>
              <p:cNvPr id="739" name="Google Shape;739;p15"/>
              <p:cNvSpPr/>
              <p:nvPr/>
            </p:nvSpPr>
            <p:spPr>
              <a:xfrm>
                <a:off x="0" y="0"/>
                <a:ext cx="1554321" cy="1258631"/>
              </a:xfrm>
              <a:custGeom>
                <a:rect b="b" l="l" r="r" t="t"/>
                <a:pathLst>
                  <a:path extrusionOk="0" h="1258631" w="1554321">
                    <a:moveTo>
                      <a:pt x="41351" y="0"/>
                    </a:moveTo>
                    <a:lnTo>
                      <a:pt x="1512969" y="0"/>
                    </a:lnTo>
                    <a:cubicBezTo>
                      <a:pt x="1535807" y="0"/>
                      <a:pt x="1554321" y="18514"/>
                      <a:pt x="1554321" y="41351"/>
                    </a:cubicBezTo>
                    <a:lnTo>
                      <a:pt x="1554321" y="1217280"/>
                    </a:lnTo>
                    <a:cubicBezTo>
                      <a:pt x="1554321" y="1240117"/>
                      <a:pt x="1535807" y="1258631"/>
                      <a:pt x="1512969" y="1258631"/>
                    </a:cubicBezTo>
                    <a:lnTo>
                      <a:pt x="41351" y="1258631"/>
                    </a:lnTo>
                    <a:cubicBezTo>
                      <a:pt x="18514" y="1258631"/>
                      <a:pt x="0" y="1240117"/>
                      <a:pt x="0" y="1217280"/>
                    </a:cubicBezTo>
                    <a:lnTo>
                      <a:pt x="0" y="41351"/>
                    </a:lnTo>
                    <a:cubicBezTo>
                      <a:pt x="0" y="18514"/>
                      <a:pt x="18514" y="0"/>
                      <a:pt x="41351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15"/>
              <p:cNvSpPr txBox="1"/>
              <p:nvPr/>
            </p:nvSpPr>
            <p:spPr>
              <a:xfrm>
                <a:off x="0" y="-38100"/>
                <a:ext cx="1554321" cy="12967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1625" lIns="71625" spcFirstLastPara="1" rIns="71625" wrap="square" tIns="71625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1" name="Google Shape;741;p15"/>
            <p:cNvSpPr/>
            <p:nvPr/>
          </p:nvSpPr>
          <p:spPr>
            <a:xfrm>
              <a:off x="254869" y="184318"/>
              <a:ext cx="10472791" cy="6949423"/>
            </a:xfrm>
            <a:custGeom>
              <a:rect b="b" l="l" r="r" t="t"/>
              <a:pathLst>
                <a:path extrusionOk="0" h="7490211" w="11287760">
                  <a:moveTo>
                    <a:pt x="0" y="6870022"/>
                  </a:moveTo>
                  <a:lnTo>
                    <a:pt x="0" y="620190"/>
                  </a:lnTo>
                  <a:cubicBezTo>
                    <a:pt x="0" y="277138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77138"/>
                    <a:pt x="11287760" y="620190"/>
                  </a:cubicBezTo>
                  <a:lnTo>
                    <a:pt x="11287760" y="6868524"/>
                  </a:lnTo>
                  <a:cubicBezTo>
                    <a:pt x="11287760" y="7211575"/>
                    <a:pt x="11052810" y="7488713"/>
                    <a:pt x="10761980" y="7488713"/>
                  </a:cubicBezTo>
                  <a:lnTo>
                    <a:pt x="525780" y="7488713"/>
                  </a:lnTo>
                  <a:cubicBezTo>
                    <a:pt x="236220" y="7490211"/>
                    <a:pt x="0" y="7213074"/>
                    <a:pt x="0" y="6870022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3590" l="0" r="0" t="-359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5"/>
            <p:cNvSpPr txBox="1"/>
            <p:nvPr/>
          </p:nvSpPr>
          <p:spPr>
            <a:xfrm>
              <a:off x="713474" y="7312220"/>
              <a:ext cx="9556758" cy="14523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23" u="none" cap="none" strike="noStrik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Vista Módulo ventas - Re impresion de boletas</a:t>
              </a:r>
              <a:endParaRPr/>
            </a:p>
          </p:txBody>
        </p:sp>
      </p:grpSp>
      <p:sp>
        <p:nvSpPr>
          <p:cNvPr id="743" name="Google Shape;743;p15"/>
          <p:cNvSpPr/>
          <p:nvPr/>
        </p:nvSpPr>
        <p:spPr>
          <a:xfrm>
            <a:off x="15648201" y="0"/>
            <a:ext cx="2639799" cy="2639799"/>
          </a:xfrm>
          <a:custGeom>
            <a:rect b="b" l="l" r="r" t="t"/>
            <a:pathLst>
              <a:path extrusionOk="0" h="2639799" w="2639799">
                <a:moveTo>
                  <a:pt x="0" y="0"/>
                </a:moveTo>
                <a:lnTo>
                  <a:pt x="2639799" y="0"/>
                </a:lnTo>
                <a:lnTo>
                  <a:pt x="2639799" y="2639799"/>
                </a:lnTo>
                <a:lnTo>
                  <a:pt x="0" y="2639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4" name="Google Shape;744;p15"/>
          <p:cNvSpPr txBox="1"/>
          <p:nvPr/>
        </p:nvSpPr>
        <p:spPr>
          <a:xfrm>
            <a:off x="1028700" y="933450"/>
            <a:ext cx="16230600" cy="870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08" u="none" cap="none" strike="noStrike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Mockups Módulo ventas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D4D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oogle Shape;749;p16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750" name="Google Shape;750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2" name="Google Shape;752;p16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753" name="Google Shape;753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5" name="Google Shape;755;p16"/>
          <p:cNvGrpSpPr/>
          <p:nvPr/>
        </p:nvGrpSpPr>
        <p:grpSpPr>
          <a:xfrm>
            <a:off x="222636" y="1627422"/>
            <a:ext cx="8898998" cy="8659578"/>
            <a:chOff x="0" y="-290847"/>
            <a:chExt cx="11865331" cy="11546104"/>
          </a:xfrm>
        </p:grpSpPr>
        <p:sp>
          <p:nvSpPr>
            <p:cNvPr id="756" name="Google Shape;756;p16"/>
            <p:cNvSpPr/>
            <p:nvPr/>
          </p:nvSpPr>
          <p:spPr>
            <a:xfrm>
              <a:off x="0" y="8911854"/>
              <a:ext cx="11865331" cy="2343403"/>
            </a:xfrm>
            <a:custGeom>
              <a:rect b="b" l="l" r="r" t="t"/>
              <a:pathLst>
                <a:path extrusionOk="0" h="2343403" w="11865331">
                  <a:moveTo>
                    <a:pt x="0" y="0"/>
                  </a:moveTo>
                  <a:lnTo>
                    <a:pt x="11865331" y="0"/>
                  </a:lnTo>
                  <a:lnTo>
                    <a:pt x="11865331" y="2343403"/>
                  </a:lnTo>
                  <a:lnTo>
                    <a:pt x="0" y="23434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757" name="Google Shape;757;p16"/>
            <p:cNvGrpSpPr/>
            <p:nvPr/>
          </p:nvGrpSpPr>
          <p:grpSpPr>
            <a:xfrm>
              <a:off x="0" y="-290847"/>
              <a:ext cx="11865331" cy="10744270"/>
              <a:chOff x="0" y="-38100"/>
              <a:chExt cx="1554321" cy="1407465"/>
            </a:xfrm>
          </p:grpSpPr>
          <p:sp>
            <p:nvSpPr>
              <p:cNvPr id="758" name="Google Shape;758;p16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rect b="b" l="l" r="r" t="t"/>
                <a:pathLst>
                  <a:path extrusionOk="0" h="1369365" w="1554321">
                    <a:moveTo>
                      <a:pt x="38279" y="0"/>
                    </a:moveTo>
                    <a:lnTo>
                      <a:pt x="1516042" y="0"/>
                    </a:lnTo>
                    <a:cubicBezTo>
                      <a:pt x="1537182" y="0"/>
                      <a:pt x="1554321" y="17138"/>
                      <a:pt x="1554321" y="38279"/>
                    </a:cubicBezTo>
                    <a:lnTo>
                      <a:pt x="1554321" y="1331086"/>
                    </a:lnTo>
                    <a:cubicBezTo>
                      <a:pt x="1554321" y="1341238"/>
                      <a:pt x="1550288" y="1350975"/>
                      <a:pt x="1543109" y="1358154"/>
                    </a:cubicBezTo>
                    <a:cubicBezTo>
                      <a:pt x="1535930" y="1365332"/>
                      <a:pt x="1526194" y="1369365"/>
                      <a:pt x="1516042" y="1369365"/>
                    </a:cubicBezTo>
                    <a:lnTo>
                      <a:pt x="38279" y="1369365"/>
                    </a:lnTo>
                    <a:cubicBezTo>
                      <a:pt x="17138" y="1369365"/>
                      <a:pt x="0" y="1352227"/>
                      <a:pt x="0" y="1331086"/>
                    </a:cubicBezTo>
                    <a:lnTo>
                      <a:pt x="0" y="38279"/>
                    </a:lnTo>
                    <a:cubicBezTo>
                      <a:pt x="0" y="17138"/>
                      <a:pt x="17138" y="0"/>
                      <a:pt x="38279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16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0" name="Google Shape;760;p16"/>
            <p:cNvSpPr/>
            <p:nvPr/>
          </p:nvSpPr>
          <p:spPr>
            <a:xfrm>
              <a:off x="275326" y="329189"/>
              <a:ext cx="11313405" cy="7830819"/>
            </a:xfrm>
            <a:custGeom>
              <a:rect b="b" l="l" r="r" t="t"/>
              <a:pathLst>
                <a:path extrusionOk="0" h="7813068" w="11287760">
                  <a:moveTo>
                    <a:pt x="0" y="7166146"/>
                  </a:moveTo>
                  <a:lnTo>
                    <a:pt x="0" y="646922"/>
                  </a:lnTo>
                  <a:cubicBezTo>
                    <a:pt x="0" y="289084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89084"/>
                    <a:pt x="11287760" y="646922"/>
                  </a:cubicBezTo>
                  <a:lnTo>
                    <a:pt x="11287760" y="7164583"/>
                  </a:lnTo>
                  <a:cubicBezTo>
                    <a:pt x="11287760" y="7522421"/>
                    <a:pt x="11052810" y="7811505"/>
                    <a:pt x="10761980" y="7811505"/>
                  </a:cubicBezTo>
                  <a:lnTo>
                    <a:pt x="525780" y="7811505"/>
                  </a:lnTo>
                  <a:cubicBezTo>
                    <a:pt x="236220" y="7813068"/>
                    <a:pt x="0" y="7523984"/>
                    <a:pt x="0" y="7166146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376" l="0" r="0" t="-13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6"/>
            <p:cNvSpPr txBox="1"/>
            <p:nvPr/>
          </p:nvSpPr>
          <p:spPr>
            <a:xfrm>
              <a:off x="275326" y="8136721"/>
              <a:ext cx="11240915" cy="761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82" u="none" cap="none" strike="noStrik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Listar productos</a:t>
              </a:r>
              <a:endParaRPr/>
            </a:p>
          </p:txBody>
        </p:sp>
      </p:grpSp>
      <p:grpSp>
        <p:nvGrpSpPr>
          <p:cNvPr id="762" name="Google Shape;762;p16"/>
          <p:cNvGrpSpPr/>
          <p:nvPr/>
        </p:nvGrpSpPr>
        <p:grpSpPr>
          <a:xfrm>
            <a:off x="9283261" y="1627422"/>
            <a:ext cx="8898998" cy="8659578"/>
            <a:chOff x="0" y="-290847"/>
            <a:chExt cx="11865331" cy="11546104"/>
          </a:xfrm>
        </p:grpSpPr>
        <p:sp>
          <p:nvSpPr>
            <p:cNvPr id="763" name="Google Shape;763;p16"/>
            <p:cNvSpPr/>
            <p:nvPr/>
          </p:nvSpPr>
          <p:spPr>
            <a:xfrm>
              <a:off x="0" y="8911854"/>
              <a:ext cx="11865331" cy="2343403"/>
            </a:xfrm>
            <a:custGeom>
              <a:rect b="b" l="l" r="r" t="t"/>
              <a:pathLst>
                <a:path extrusionOk="0" h="2343403" w="11865331">
                  <a:moveTo>
                    <a:pt x="0" y="0"/>
                  </a:moveTo>
                  <a:lnTo>
                    <a:pt x="11865331" y="0"/>
                  </a:lnTo>
                  <a:lnTo>
                    <a:pt x="11865331" y="2343403"/>
                  </a:lnTo>
                  <a:lnTo>
                    <a:pt x="0" y="23434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764" name="Google Shape;764;p16"/>
            <p:cNvGrpSpPr/>
            <p:nvPr/>
          </p:nvGrpSpPr>
          <p:grpSpPr>
            <a:xfrm>
              <a:off x="0" y="-290847"/>
              <a:ext cx="11865331" cy="10744270"/>
              <a:chOff x="0" y="-38100"/>
              <a:chExt cx="1554321" cy="1407465"/>
            </a:xfrm>
          </p:grpSpPr>
          <p:sp>
            <p:nvSpPr>
              <p:cNvPr id="765" name="Google Shape;765;p16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rect b="b" l="l" r="r" t="t"/>
                <a:pathLst>
                  <a:path extrusionOk="0" h="1369365" w="1554321">
                    <a:moveTo>
                      <a:pt x="38279" y="0"/>
                    </a:moveTo>
                    <a:lnTo>
                      <a:pt x="1516042" y="0"/>
                    </a:lnTo>
                    <a:cubicBezTo>
                      <a:pt x="1537182" y="0"/>
                      <a:pt x="1554321" y="17138"/>
                      <a:pt x="1554321" y="38279"/>
                    </a:cubicBezTo>
                    <a:lnTo>
                      <a:pt x="1554321" y="1331086"/>
                    </a:lnTo>
                    <a:cubicBezTo>
                      <a:pt x="1554321" y="1341238"/>
                      <a:pt x="1550288" y="1350975"/>
                      <a:pt x="1543109" y="1358154"/>
                    </a:cubicBezTo>
                    <a:cubicBezTo>
                      <a:pt x="1535930" y="1365332"/>
                      <a:pt x="1526194" y="1369365"/>
                      <a:pt x="1516042" y="1369365"/>
                    </a:cubicBezTo>
                    <a:lnTo>
                      <a:pt x="38279" y="1369365"/>
                    </a:lnTo>
                    <a:cubicBezTo>
                      <a:pt x="17138" y="1369365"/>
                      <a:pt x="0" y="1352227"/>
                      <a:pt x="0" y="1331086"/>
                    </a:cubicBezTo>
                    <a:lnTo>
                      <a:pt x="0" y="38279"/>
                    </a:lnTo>
                    <a:cubicBezTo>
                      <a:pt x="0" y="17138"/>
                      <a:pt x="17138" y="0"/>
                      <a:pt x="38279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16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7" name="Google Shape;767;p16"/>
            <p:cNvSpPr/>
            <p:nvPr/>
          </p:nvSpPr>
          <p:spPr>
            <a:xfrm>
              <a:off x="275326" y="329189"/>
              <a:ext cx="11313405" cy="7830819"/>
            </a:xfrm>
            <a:custGeom>
              <a:rect b="b" l="l" r="r" t="t"/>
              <a:pathLst>
                <a:path extrusionOk="0" h="7813068" w="11287760">
                  <a:moveTo>
                    <a:pt x="0" y="7166146"/>
                  </a:moveTo>
                  <a:lnTo>
                    <a:pt x="0" y="646922"/>
                  </a:lnTo>
                  <a:cubicBezTo>
                    <a:pt x="0" y="289084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89084"/>
                    <a:pt x="11287760" y="646922"/>
                  </a:cubicBezTo>
                  <a:lnTo>
                    <a:pt x="11287760" y="7164583"/>
                  </a:lnTo>
                  <a:cubicBezTo>
                    <a:pt x="11287760" y="7522421"/>
                    <a:pt x="11052810" y="7811505"/>
                    <a:pt x="10761980" y="7811505"/>
                  </a:cubicBezTo>
                  <a:lnTo>
                    <a:pt x="525780" y="7811505"/>
                  </a:lnTo>
                  <a:cubicBezTo>
                    <a:pt x="236220" y="7813068"/>
                    <a:pt x="0" y="7523984"/>
                    <a:pt x="0" y="7166146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376" l="0" r="0" t="-13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6"/>
            <p:cNvSpPr txBox="1"/>
            <p:nvPr/>
          </p:nvSpPr>
          <p:spPr>
            <a:xfrm>
              <a:off x="275326" y="8136721"/>
              <a:ext cx="11240915" cy="761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82" u="none" cap="none" strike="noStrik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Listar Marcas</a:t>
              </a:r>
              <a:endParaRPr/>
            </a:p>
          </p:txBody>
        </p:sp>
      </p:grpSp>
      <p:sp>
        <p:nvSpPr>
          <p:cNvPr id="769" name="Google Shape;769;p16"/>
          <p:cNvSpPr/>
          <p:nvPr/>
        </p:nvSpPr>
        <p:spPr>
          <a:xfrm>
            <a:off x="16442443" y="0"/>
            <a:ext cx="1845557" cy="1845557"/>
          </a:xfrm>
          <a:custGeom>
            <a:rect b="b" l="l" r="r" t="t"/>
            <a:pathLst>
              <a:path extrusionOk="0" h="1845557" w="1845557">
                <a:moveTo>
                  <a:pt x="0" y="0"/>
                </a:moveTo>
                <a:lnTo>
                  <a:pt x="1845557" y="0"/>
                </a:lnTo>
                <a:lnTo>
                  <a:pt x="1845557" y="1845557"/>
                </a:lnTo>
                <a:lnTo>
                  <a:pt x="0" y="18455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0" name="Google Shape;770;p16"/>
          <p:cNvSpPr txBox="1"/>
          <p:nvPr/>
        </p:nvSpPr>
        <p:spPr>
          <a:xfrm>
            <a:off x="2714282" y="193263"/>
            <a:ext cx="12859436" cy="870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08" u="none" cap="none" strike="noStrike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Vista Módulo gestión de productos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D4D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Google Shape;775;p17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776" name="Google Shape;776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779" name="Google Shape;779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1" name="Google Shape;781;p17"/>
          <p:cNvGrpSpPr/>
          <p:nvPr/>
        </p:nvGrpSpPr>
        <p:grpSpPr>
          <a:xfrm>
            <a:off x="4621940" y="1627422"/>
            <a:ext cx="8898998" cy="8659578"/>
            <a:chOff x="0" y="-290847"/>
            <a:chExt cx="11865331" cy="11546104"/>
          </a:xfrm>
        </p:grpSpPr>
        <p:sp>
          <p:nvSpPr>
            <p:cNvPr id="782" name="Google Shape;782;p17"/>
            <p:cNvSpPr/>
            <p:nvPr/>
          </p:nvSpPr>
          <p:spPr>
            <a:xfrm>
              <a:off x="0" y="8911854"/>
              <a:ext cx="11865331" cy="2343403"/>
            </a:xfrm>
            <a:custGeom>
              <a:rect b="b" l="l" r="r" t="t"/>
              <a:pathLst>
                <a:path extrusionOk="0" h="2343403" w="11865331">
                  <a:moveTo>
                    <a:pt x="0" y="0"/>
                  </a:moveTo>
                  <a:lnTo>
                    <a:pt x="11865331" y="0"/>
                  </a:lnTo>
                  <a:lnTo>
                    <a:pt x="11865331" y="2343403"/>
                  </a:lnTo>
                  <a:lnTo>
                    <a:pt x="0" y="23434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783" name="Google Shape;783;p17"/>
            <p:cNvGrpSpPr/>
            <p:nvPr/>
          </p:nvGrpSpPr>
          <p:grpSpPr>
            <a:xfrm>
              <a:off x="0" y="-290847"/>
              <a:ext cx="11865331" cy="10744270"/>
              <a:chOff x="0" y="-38100"/>
              <a:chExt cx="1554321" cy="1407465"/>
            </a:xfrm>
          </p:grpSpPr>
          <p:sp>
            <p:nvSpPr>
              <p:cNvPr id="784" name="Google Shape;784;p17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rect b="b" l="l" r="r" t="t"/>
                <a:pathLst>
                  <a:path extrusionOk="0" h="1369365" w="1554321">
                    <a:moveTo>
                      <a:pt x="38279" y="0"/>
                    </a:moveTo>
                    <a:lnTo>
                      <a:pt x="1516042" y="0"/>
                    </a:lnTo>
                    <a:cubicBezTo>
                      <a:pt x="1537182" y="0"/>
                      <a:pt x="1554321" y="17138"/>
                      <a:pt x="1554321" y="38279"/>
                    </a:cubicBezTo>
                    <a:lnTo>
                      <a:pt x="1554321" y="1331086"/>
                    </a:lnTo>
                    <a:cubicBezTo>
                      <a:pt x="1554321" y="1341238"/>
                      <a:pt x="1550288" y="1350975"/>
                      <a:pt x="1543109" y="1358154"/>
                    </a:cubicBezTo>
                    <a:cubicBezTo>
                      <a:pt x="1535930" y="1365332"/>
                      <a:pt x="1526194" y="1369365"/>
                      <a:pt x="1516042" y="1369365"/>
                    </a:cubicBezTo>
                    <a:lnTo>
                      <a:pt x="38279" y="1369365"/>
                    </a:lnTo>
                    <a:cubicBezTo>
                      <a:pt x="17138" y="1369365"/>
                      <a:pt x="0" y="1352227"/>
                      <a:pt x="0" y="1331086"/>
                    </a:cubicBezTo>
                    <a:lnTo>
                      <a:pt x="0" y="38279"/>
                    </a:lnTo>
                    <a:cubicBezTo>
                      <a:pt x="0" y="17138"/>
                      <a:pt x="17138" y="0"/>
                      <a:pt x="38279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7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6" name="Google Shape;786;p17"/>
            <p:cNvSpPr/>
            <p:nvPr/>
          </p:nvSpPr>
          <p:spPr>
            <a:xfrm>
              <a:off x="275326" y="329189"/>
              <a:ext cx="11313405" cy="7830819"/>
            </a:xfrm>
            <a:custGeom>
              <a:rect b="b" l="l" r="r" t="t"/>
              <a:pathLst>
                <a:path extrusionOk="0" h="7813068" w="11287760">
                  <a:moveTo>
                    <a:pt x="0" y="7166146"/>
                  </a:moveTo>
                  <a:lnTo>
                    <a:pt x="0" y="646922"/>
                  </a:lnTo>
                  <a:cubicBezTo>
                    <a:pt x="0" y="289084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89084"/>
                    <a:pt x="11287760" y="646922"/>
                  </a:cubicBezTo>
                  <a:lnTo>
                    <a:pt x="11287760" y="7164583"/>
                  </a:lnTo>
                  <a:cubicBezTo>
                    <a:pt x="11287760" y="7522421"/>
                    <a:pt x="11052810" y="7811505"/>
                    <a:pt x="10761980" y="7811505"/>
                  </a:cubicBezTo>
                  <a:lnTo>
                    <a:pt x="525780" y="7811505"/>
                  </a:lnTo>
                  <a:cubicBezTo>
                    <a:pt x="236220" y="7813068"/>
                    <a:pt x="0" y="7523984"/>
                    <a:pt x="0" y="7166146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376" l="0" r="0" t="-13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 txBox="1"/>
            <p:nvPr/>
          </p:nvSpPr>
          <p:spPr>
            <a:xfrm>
              <a:off x="275326" y="8136721"/>
              <a:ext cx="11240915" cy="761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82" u="none" cap="none" strike="noStrik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Listar proovedores</a:t>
              </a:r>
              <a:endParaRPr/>
            </a:p>
          </p:txBody>
        </p:sp>
      </p:grpSp>
      <p:sp>
        <p:nvSpPr>
          <p:cNvPr id="788" name="Google Shape;788;p17"/>
          <p:cNvSpPr/>
          <p:nvPr/>
        </p:nvSpPr>
        <p:spPr>
          <a:xfrm>
            <a:off x="15648201" y="0"/>
            <a:ext cx="2639799" cy="2639799"/>
          </a:xfrm>
          <a:custGeom>
            <a:rect b="b" l="l" r="r" t="t"/>
            <a:pathLst>
              <a:path extrusionOk="0" h="2639799" w="2639799">
                <a:moveTo>
                  <a:pt x="0" y="0"/>
                </a:moveTo>
                <a:lnTo>
                  <a:pt x="2639799" y="0"/>
                </a:lnTo>
                <a:lnTo>
                  <a:pt x="2639799" y="2639799"/>
                </a:lnTo>
                <a:lnTo>
                  <a:pt x="0" y="2639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9" name="Google Shape;789;p17"/>
          <p:cNvSpPr txBox="1"/>
          <p:nvPr/>
        </p:nvSpPr>
        <p:spPr>
          <a:xfrm>
            <a:off x="2714282" y="193263"/>
            <a:ext cx="12859436" cy="870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08" u="none" cap="none" strike="noStrike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Vista Módulo gestión de productos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C0DF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4" name="Google Shape;794;p18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795" name="Google Shape;795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7" name="Google Shape;797;p18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798" name="Google Shape;798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0" name="Google Shape;800;p18"/>
          <p:cNvGrpSpPr/>
          <p:nvPr/>
        </p:nvGrpSpPr>
        <p:grpSpPr>
          <a:xfrm>
            <a:off x="4621940" y="1750379"/>
            <a:ext cx="8898998" cy="8659578"/>
            <a:chOff x="0" y="-290847"/>
            <a:chExt cx="11865331" cy="11546104"/>
          </a:xfrm>
        </p:grpSpPr>
        <p:sp>
          <p:nvSpPr>
            <p:cNvPr id="801" name="Google Shape;801;p18"/>
            <p:cNvSpPr/>
            <p:nvPr/>
          </p:nvSpPr>
          <p:spPr>
            <a:xfrm>
              <a:off x="0" y="8911854"/>
              <a:ext cx="11865331" cy="2343403"/>
            </a:xfrm>
            <a:custGeom>
              <a:rect b="b" l="l" r="r" t="t"/>
              <a:pathLst>
                <a:path extrusionOk="0" h="2343403" w="11865331">
                  <a:moveTo>
                    <a:pt x="0" y="0"/>
                  </a:moveTo>
                  <a:lnTo>
                    <a:pt x="11865331" y="0"/>
                  </a:lnTo>
                  <a:lnTo>
                    <a:pt x="11865331" y="2343403"/>
                  </a:lnTo>
                  <a:lnTo>
                    <a:pt x="0" y="23434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802" name="Google Shape;802;p18"/>
            <p:cNvGrpSpPr/>
            <p:nvPr/>
          </p:nvGrpSpPr>
          <p:grpSpPr>
            <a:xfrm>
              <a:off x="0" y="-290847"/>
              <a:ext cx="11865331" cy="10744270"/>
              <a:chOff x="0" y="-38100"/>
              <a:chExt cx="1554321" cy="1407465"/>
            </a:xfrm>
          </p:grpSpPr>
          <p:sp>
            <p:nvSpPr>
              <p:cNvPr id="803" name="Google Shape;803;p18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rect b="b" l="l" r="r" t="t"/>
                <a:pathLst>
                  <a:path extrusionOk="0" h="1369365" w="1554321">
                    <a:moveTo>
                      <a:pt x="38279" y="0"/>
                    </a:moveTo>
                    <a:lnTo>
                      <a:pt x="1516042" y="0"/>
                    </a:lnTo>
                    <a:cubicBezTo>
                      <a:pt x="1537182" y="0"/>
                      <a:pt x="1554321" y="17138"/>
                      <a:pt x="1554321" y="38279"/>
                    </a:cubicBezTo>
                    <a:lnTo>
                      <a:pt x="1554321" y="1331086"/>
                    </a:lnTo>
                    <a:cubicBezTo>
                      <a:pt x="1554321" y="1341238"/>
                      <a:pt x="1550288" y="1350975"/>
                      <a:pt x="1543109" y="1358154"/>
                    </a:cubicBezTo>
                    <a:cubicBezTo>
                      <a:pt x="1535930" y="1365332"/>
                      <a:pt x="1526194" y="1369365"/>
                      <a:pt x="1516042" y="1369365"/>
                    </a:cubicBezTo>
                    <a:lnTo>
                      <a:pt x="38279" y="1369365"/>
                    </a:lnTo>
                    <a:cubicBezTo>
                      <a:pt x="17138" y="1369365"/>
                      <a:pt x="0" y="1352227"/>
                      <a:pt x="0" y="1331086"/>
                    </a:cubicBezTo>
                    <a:lnTo>
                      <a:pt x="0" y="38279"/>
                    </a:lnTo>
                    <a:cubicBezTo>
                      <a:pt x="0" y="17138"/>
                      <a:pt x="17138" y="0"/>
                      <a:pt x="38279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8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5" name="Google Shape;805;p18"/>
            <p:cNvSpPr/>
            <p:nvPr/>
          </p:nvSpPr>
          <p:spPr>
            <a:xfrm>
              <a:off x="275326" y="329189"/>
              <a:ext cx="11313405" cy="7830819"/>
            </a:xfrm>
            <a:custGeom>
              <a:rect b="b" l="l" r="r" t="t"/>
              <a:pathLst>
                <a:path extrusionOk="0" h="7813068" w="11287760">
                  <a:moveTo>
                    <a:pt x="0" y="7166146"/>
                  </a:moveTo>
                  <a:lnTo>
                    <a:pt x="0" y="646922"/>
                  </a:lnTo>
                  <a:cubicBezTo>
                    <a:pt x="0" y="289084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89084"/>
                    <a:pt x="11287760" y="646922"/>
                  </a:cubicBezTo>
                  <a:lnTo>
                    <a:pt x="11287760" y="7164583"/>
                  </a:lnTo>
                  <a:cubicBezTo>
                    <a:pt x="11287760" y="7522421"/>
                    <a:pt x="11052810" y="7811505"/>
                    <a:pt x="10761980" y="7811505"/>
                  </a:cubicBezTo>
                  <a:lnTo>
                    <a:pt x="525780" y="7811505"/>
                  </a:lnTo>
                  <a:cubicBezTo>
                    <a:pt x="236220" y="7813068"/>
                    <a:pt x="0" y="7523984"/>
                    <a:pt x="0" y="7166146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376" l="0" r="0" t="-13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8"/>
            <p:cNvSpPr txBox="1"/>
            <p:nvPr/>
          </p:nvSpPr>
          <p:spPr>
            <a:xfrm>
              <a:off x="275326" y="8136721"/>
              <a:ext cx="11240915" cy="761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82" u="none" cap="none" strike="noStrik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Dashboards</a:t>
              </a:r>
              <a:endParaRPr/>
            </a:p>
          </p:txBody>
        </p:sp>
      </p:grpSp>
      <p:sp>
        <p:nvSpPr>
          <p:cNvPr id="807" name="Google Shape;807;p18"/>
          <p:cNvSpPr/>
          <p:nvPr/>
        </p:nvSpPr>
        <p:spPr>
          <a:xfrm>
            <a:off x="15648201" y="0"/>
            <a:ext cx="2639799" cy="2639799"/>
          </a:xfrm>
          <a:custGeom>
            <a:rect b="b" l="l" r="r" t="t"/>
            <a:pathLst>
              <a:path extrusionOk="0" h="2639799" w="2639799">
                <a:moveTo>
                  <a:pt x="0" y="0"/>
                </a:moveTo>
                <a:lnTo>
                  <a:pt x="2639799" y="0"/>
                </a:lnTo>
                <a:lnTo>
                  <a:pt x="2639799" y="2639799"/>
                </a:lnTo>
                <a:lnTo>
                  <a:pt x="0" y="2639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8" name="Google Shape;808;p18"/>
          <p:cNvSpPr txBox="1"/>
          <p:nvPr/>
        </p:nvSpPr>
        <p:spPr>
          <a:xfrm>
            <a:off x="5417025" y="193263"/>
            <a:ext cx="7453950" cy="1775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08" u="none" cap="none" strike="noStrike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Vista Módulo Análisis y Dashboards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oogle Shape;813;p19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814" name="Google Shape;814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6" name="Google Shape;816;p19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817" name="Google Shape;817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9" name="Google Shape;819;p19"/>
          <p:cNvSpPr txBox="1"/>
          <p:nvPr/>
        </p:nvSpPr>
        <p:spPr>
          <a:xfrm>
            <a:off x="5417025" y="193263"/>
            <a:ext cx="7453950" cy="1775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08" u="none" cap="none" strike="noStrike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Mockups del sistema secundario</a:t>
            </a:r>
            <a:endParaRPr/>
          </a:p>
        </p:txBody>
      </p:sp>
      <p:grpSp>
        <p:nvGrpSpPr>
          <p:cNvPr id="820" name="Google Shape;820;p19"/>
          <p:cNvGrpSpPr/>
          <p:nvPr/>
        </p:nvGrpSpPr>
        <p:grpSpPr>
          <a:xfrm>
            <a:off x="222636" y="1627422"/>
            <a:ext cx="8898998" cy="8659578"/>
            <a:chOff x="0" y="-290847"/>
            <a:chExt cx="11865331" cy="11546104"/>
          </a:xfrm>
        </p:grpSpPr>
        <p:sp>
          <p:nvSpPr>
            <p:cNvPr id="821" name="Google Shape;821;p19"/>
            <p:cNvSpPr/>
            <p:nvPr/>
          </p:nvSpPr>
          <p:spPr>
            <a:xfrm>
              <a:off x="0" y="8911854"/>
              <a:ext cx="11865331" cy="2343403"/>
            </a:xfrm>
            <a:custGeom>
              <a:rect b="b" l="l" r="r" t="t"/>
              <a:pathLst>
                <a:path extrusionOk="0" h="2343403" w="11865331">
                  <a:moveTo>
                    <a:pt x="0" y="0"/>
                  </a:moveTo>
                  <a:lnTo>
                    <a:pt x="11865331" y="0"/>
                  </a:lnTo>
                  <a:lnTo>
                    <a:pt x="11865331" y="2343403"/>
                  </a:lnTo>
                  <a:lnTo>
                    <a:pt x="0" y="23434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822" name="Google Shape;822;p19"/>
            <p:cNvGrpSpPr/>
            <p:nvPr/>
          </p:nvGrpSpPr>
          <p:grpSpPr>
            <a:xfrm>
              <a:off x="0" y="-290847"/>
              <a:ext cx="11865331" cy="10744270"/>
              <a:chOff x="0" y="-38100"/>
              <a:chExt cx="1554321" cy="1407465"/>
            </a:xfrm>
          </p:grpSpPr>
          <p:sp>
            <p:nvSpPr>
              <p:cNvPr id="823" name="Google Shape;823;p19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rect b="b" l="l" r="r" t="t"/>
                <a:pathLst>
                  <a:path extrusionOk="0" h="1369365" w="1554321">
                    <a:moveTo>
                      <a:pt x="38279" y="0"/>
                    </a:moveTo>
                    <a:lnTo>
                      <a:pt x="1516042" y="0"/>
                    </a:lnTo>
                    <a:cubicBezTo>
                      <a:pt x="1537182" y="0"/>
                      <a:pt x="1554321" y="17138"/>
                      <a:pt x="1554321" y="38279"/>
                    </a:cubicBezTo>
                    <a:lnTo>
                      <a:pt x="1554321" y="1331086"/>
                    </a:lnTo>
                    <a:cubicBezTo>
                      <a:pt x="1554321" y="1341238"/>
                      <a:pt x="1550288" y="1350975"/>
                      <a:pt x="1543109" y="1358154"/>
                    </a:cubicBezTo>
                    <a:cubicBezTo>
                      <a:pt x="1535930" y="1365332"/>
                      <a:pt x="1526194" y="1369365"/>
                      <a:pt x="1516042" y="1369365"/>
                    </a:cubicBezTo>
                    <a:lnTo>
                      <a:pt x="38279" y="1369365"/>
                    </a:lnTo>
                    <a:cubicBezTo>
                      <a:pt x="17138" y="1369365"/>
                      <a:pt x="0" y="1352227"/>
                      <a:pt x="0" y="1331086"/>
                    </a:cubicBezTo>
                    <a:lnTo>
                      <a:pt x="0" y="38279"/>
                    </a:lnTo>
                    <a:cubicBezTo>
                      <a:pt x="0" y="17138"/>
                      <a:pt x="17138" y="0"/>
                      <a:pt x="38279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9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5" name="Google Shape;825;p19"/>
            <p:cNvSpPr/>
            <p:nvPr/>
          </p:nvSpPr>
          <p:spPr>
            <a:xfrm>
              <a:off x="275326" y="329189"/>
              <a:ext cx="11313405" cy="7830819"/>
            </a:xfrm>
            <a:custGeom>
              <a:rect b="b" l="l" r="r" t="t"/>
              <a:pathLst>
                <a:path extrusionOk="0" h="7813068" w="11287760">
                  <a:moveTo>
                    <a:pt x="0" y="7166146"/>
                  </a:moveTo>
                  <a:lnTo>
                    <a:pt x="0" y="646922"/>
                  </a:lnTo>
                  <a:cubicBezTo>
                    <a:pt x="0" y="289084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89084"/>
                    <a:pt x="11287760" y="646922"/>
                  </a:cubicBezTo>
                  <a:lnTo>
                    <a:pt x="11287760" y="7164583"/>
                  </a:lnTo>
                  <a:cubicBezTo>
                    <a:pt x="11287760" y="7522421"/>
                    <a:pt x="11052810" y="7811505"/>
                    <a:pt x="10761980" y="7811505"/>
                  </a:cubicBezTo>
                  <a:lnTo>
                    <a:pt x="525780" y="7811505"/>
                  </a:lnTo>
                  <a:cubicBezTo>
                    <a:pt x="236220" y="7813068"/>
                    <a:pt x="0" y="7523984"/>
                    <a:pt x="0" y="7166146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376" l="0" r="0" t="-13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9"/>
            <p:cNvSpPr txBox="1"/>
            <p:nvPr/>
          </p:nvSpPr>
          <p:spPr>
            <a:xfrm>
              <a:off x="275326" y="8136721"/>
              <a:ext cx="11240915" cy="761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82" u="none" cap="none" strike="noStrik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Login</a:t>
              </a:r>
              <a:endParaRPr/>
            </a:p>
          </p:txBody>
        </p:sp>
      </p:grpSp>
      <p:grpSp>
        <p:nvGrpSpPr>
          <p:cNvPr id="827" name="Google Shape;827;p19"/>
          <p:cNvGrpSpPr/>
          <p:nvPr/>
        </p:nvGrpSpPr>
        <p:grpSpPr>
          <a:xfrm>
            <a:off x="9283261" y="1627422"/>
            <a:ext cx="8898998" cy="8659578"/>
            <a:chOff x="0" y="-290847"/>
            <a:chExt cx="11865331" cy="11546104"/>
          </a:xfrm>
        </p:grpSpPr>
        <p:sp>
          <p:nvSpPr>
            <p:cNvPr id="828" name="Google Shape;828;p19"/>
            <p:cNvSpPr/>
            <p:nvPr/>
          </p:nvSpPr>
          <p:spPr>
            <a:xfrm>
              <a:off x="0" y="8911854"/>
              <a:ext cx="11865331" cy="2343403"/>
            </a:xfrm>
            <a:custGeom>
              <a:rect b="b" l="l" r="r" t="t"/>
              <a:pathLst>
                <a:path extrusionOk="0" h="2343403" w="11865331">
                  <a:moveTo>
                    <a:pt x="0" y="0"/>
                  </a:moveTo>
                  <a:lnTo>
                    <a:pt x="11865331" y="0"/>
                  </a:lnTo>
                  <a:lnTo>
                    <a:pt x="11865331" y="2343403"/>
                  </a:lnTo>
                  <a:lnTo>
                    <a:pt x="0" y="23434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829" name="Google Shape;829;p19"/>
            <p:cNvGrpSpPr/>
            <p:nvPr/>
          </p:nvGrpSpPr>
          <p:grpSpPr>
            <a:xfrm>
              <a:off x="0" y="-290847"/>
              <a:ext cx="11865331" cy="10744270"/>
              <a:chOff x="0" y="-38100"/>
              <a:chExt cx="1554321" cy="1407465"/>
            </a:xfrm>
          </p:grpSpPr>
          <p:sp>
            <p:nvSpPr>
              <p:cNvPr id="830" name="Google Shape;830;p19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rect b="b" l="l" r="r" t="t"/>
                <a:pathLst>
                  <a:path extrusionOk="0" h="1369365" w="1554321">
                    <a:moveTo>
                      <a:pt x="38279" y="0"/>
                    </a:moveTo>
                    <a:lnTo>
                      <a:pt x="1516042" y="0"/>
                    </a:lnTo>
                    <a:cubicBezTo>
                      <a:pt x="1537182" y="0"/>
                      <a:pt x="1554321" y="17138"/>
                      <a:pt x="1554321" y="38279"/>
                    </a:cubicBezTo>
                    <a:lnTo>
                      <a:pt x="1554321" y="1331086"/>
                    </a:lnTo>
                    <a:cubicBezTo>
                      <a:pt x="1554321" y="1341238"/>
                      <a:pt x="1550288" y="1350975"/>
                      <a:pt x="1543109" y="1358154"/>
                    </a:cubicBezTo>
                    <a:cubicBezTo>
                      <a:pt x="1535930" y="1365332"/>
                      <a:pt x="1526194" y="1369365"/>
                      <a:pt x="1516042" y="1369365"/>
                    </a:cubicBezTo>
                    <a:lnTo>
                      <a:pt x="38279" y="1369365"/>
                    </a:lnTo>
                    <a:cubicBezTo>
                      <a:pt x="17138" y="1369365"/>
                      <a:pt x="0" y="1352227"/>
                      <a:pt x="0" y="1331086"/>
                    </a:cubicBezTo>
                    <a:lnTo>
                      <a:pt x="0" y="38279"/>
                    </a:lnTo>
                    <a:cubicBezTo>
                      <a:pt x="0" y="17138"/>
                      <a:pt x="17138" y="0"/>
                      <a:pt x="38279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9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2" name="Google Shape;832;p19"/>
            <p:cNvSpPr/>
            <p:nvPr/>
          </p:nvSpPr>
          <p:spPr>
            <a:xfrm>
              <a:off x="275326" y="329189"/>
              <a:ext cx="11313405" cy="7830819"/>
            </a:xfrm>
            <a:custGeom>
              <a:rect b="b" l="l" r="r" t="t"/>
              <a:pathLst>
                <a:path extrusionOk="0" h="7813068" w="11287760">
                  <a:moveTo>
                    <a:pt x="0" y="7166146"/>
                  </a:moveTo>
                  <a:lnTo>
                    <a:pt x="0" y="646922"/>
                  </a:lnTo>
                  <a:cubicBezTo>
                    <a:pt x="0" y="289084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89084"/>
                    <a:pt x="11287760" y="646922"/>
                  </a:cubicBezTo>
                  <a:lnTo>
                    <a:pt x="11287760" y="7164583"/>
                  </a:lnTo>
                  <a:cubicBezTo>
                    <a:pt x="11287760" y="7522421"/>
                    <a:pt x="11052810" y="7811505"/>
                    <a:pt x="10761980" y="7811505"/>
                  </a:cubicBezTo>
                  <a:lnTo>
                    <a:pt x="525780" y="7811505"/>
                  </a:lnTo>
                  <a:cubicBezTo>
                    <a:pt x="236220" y="7813068"/>
                    <a:pt x="0" y="7523984"/>
                    <a:pt x="0" y="7166146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376" l="0" r="0" t="-13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9"/>
            <p:cNvSpPr txBox="1"/>
            <p:nvPr/>
          </p:nvSpPr>
          <p:spPr>
            <a:xfrm>
              <a:off x="275326" y="8136721"/>
              <a:ext cx="11240915" cy="761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82" u="none" cap="none" strike="noStrik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Listar usuarios</a:t>
              </a:r>
              <a:endParaRPr/>
            </a:p>
          </p:txBody>
        </p:sp>
      </p:grpSp>
      <p:sp>
        <p:nvSpPr>
          <p:cNvPr id="834" name="Google Shape;834;p19"/>
          <p:cNvSpPr/>
          <p:nvPr/>
        </p:nvSpPr>
        <p:spPr>
          <a:xfrm>
            <a:off x="16442443" y="0"/>
            <a:ext cx="1845557" cy="1845557"/>
          </a:xfrm>
          <a:custGeom>
            <a:rect b="b" l="l" r="r" t="t"/>
            <a:pathLst>
              <a:path extrusionOk="0" h="1845557" w="1845557">
                <a:moveTo>
                  <a:pt x="0" y="0"/>
                </a:moveTo>
                <a:lnTo>
                  <a:pt x="1845557" y="0"/>
                </a:lnTo>
                <a:lnTo>
                  <a:pt x="1845557" y="1845557"/>
                </a:lnTo>
                <a:lnTo>
                  <a:pt x="0" y="18455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/>
        </p:nvSpPr>
        <p:spPr>
          <a:xfrm>
            <a:off x="4124595" y="1195147"/>
            <a:ext cx="10038809" cy="1571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INTEGRANTES DEL PROYECTO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500" u="none" cap="none" strike="noStrike">
              <a:solidFill>
                <a:srgbClr val="051D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4" name="Google Shape;114;p2"/>
          <p:cNvGrpSpPr/>
          <p:nvPr/>
        </p:nvGrpSpPr>
        <p:grpSpPr>
          <a:xfrm>
            <a:off x="9144000" y="2343949"/>
            <a:ext cx="7913966" cy="5917190"/>
            <a:chOff x="0" y="-271161"/>
            <a:chExt cx="10551955" cy="7889587"/>
          </a:xfrm>
        </p:grpSpPr>
        <p:grpSp>
          <p:nvGrpSpPr>
            <p:cNvPr id="115" name="Google Shape;115;p2"/>
            <p:cNvGrpSpPr/>
            <p:nvPr/>
          </p:nvGrpSpPr>
          <p:grpSpPr>
            <a:xfrm>
              <a:off x="0" y="-271161"/>
              <a:ext cx="10551955" cy="2158131"/>
              <a:chOff x="0" y="-38100"/>
              <a:chExt cx="1482621" cy="303232"/>
            </a:xfrm>
          </p:grpSpPr>
          <p:sp>
            <p:nvSpPr>
              <p:cNvPr id="116" name="Google Shape;116;p2"/>
              <p:cNvSpPr/>
              <p:nvPr/>
            </p:nvSpPr>
            <p:spPr>
              <a:xfrm>
                <a:off x="0" y="0"/>
                <a:ext cx="1482621" cy="265132"/>
              </a:xfrm>
              <a:custGeom>
                <a:rect b="b" l="l" r="r" t="t"/>
                <a:pathLst>
                  <a:path extrusionOk="0" h="265132" w="1482621">
                    <a:moveTo>
                      <a:pt x="0" y="0"/>
                    </a:moveTo>
                    <a:lnTo>
                      <a:pt x="1482621" y="0"/>
                    </a:lnTo>
                    <a:lnTo>
                      <a:pt x="1482621" y="265132"/>
                    </a:lnTo>
                    <a:lnTo>
                      <a:pt x="0" y="265132"/>
                    </a:lnTo>
                    <a:close/>
                  </a:path>
                </a:pathLst>
              </a:custGeom>
              <a:solidFill>
                <a:srgbClr val="145DA0"/>
              </a:solidFill>
              <a:ln>
                <a:noFill/>
              </a:ln>
            </p:spPr>
          </p:sp>
          <p:sp>
            <p:nvSpPr>
              <p:cNvPr id="117" name="Google Shape;117;p2"/>
              <p:cNvSpPr txBox="1"/>
              <p:nvPr/>
            </p:nvSpPr>
            <p:spPr>
              <a:xfrm>
                <a:off x="0" y="-38100"/>
                <a:ext cx="1482621" cy="303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5925" lIns="75925" spcFirstLastPara="1" rIns="75925" wrap="square" tIns="7592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8" name="Google Shape;118;p2"/>
            <p:cNvSpPr txBox="1"/>
            <p:nvPr/>
          </p:nvSpPr>
          <p:spPr>
            <a:xfrm>
              <a:off x="23436" y="540408"/>
              <a:ext cx="5264259" cy="7109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20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Felipe Andrade</a:t>
              </a:r>
              <a:endParaRPr/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5287696" y="632226"/>
              <a:ext cx="5264259" cy="5463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73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Administrador BD</a:t>
              </a:r>
              <a:endParaRPr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0" y="1641209"/>
              <a:ext cx="10551955" cy="2158131"/>
              <a:chOff x="0" y="-38100"/>
              <a:chExt cx="1482621" cy="303232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0" y="0"/>
                <a:ext cx="1482621" cy="265132"/>
              </a:xfrm>
              <a:custGeom>
                <a:rect b="b" l="l" r="r" t="t"/>
                <a:pathLst>
                  <a:path extrusionOk="0" h="265132" w="1482621">
                    <a:moveTo>
                      <a:pt x="0" y="0"/>
                    </a:moveTo>
                    <a:lnTo>
                      <a:pt x="1482621" y="0"/>
                    </a:lnTo>
                    <a:lnTo>
                      <a:pt x="1482621" y="265132"/>
                    </a:lnTo>
                    <a:lnTo>
                      <a:pt x="0" y="265132"/>
                    </a:lnTo>
                    <a:close/>
                  </a:path>
                </a:pathLst>
              </a:custGeom>
              <a:solidFill>
                <a:srgbClr val="145DA0"/>
              </a:solidFill>
              <a:ln>
                <a:noFill/>
              </a:ln>
            </p:spPr>
          </p:sp>
          <p:sp>
            <p:nvSpPr>
              <p:cNvPr id="122" name="Google Shape;122;p2"/>
              <p:cNvSpPr txBox="1"/>
              <p:nvPr/>
            </p:nvSpPr>
            <p:spPr>
              <a:xfrm>
                <a:off x="0" y="-38100"/>
                <a:ext cx="1482621" cy="303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5925" lIns="75925" spcFirstLastPara="1" rIns="75925" wrap="square" tIns="7592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3" name="Google Shape;123;p2"/>
            <p:cNvSpPr txBox="1"/>
            <p:nvPr/>
          </p:nvSpPr>
          <p:spPr>
            <a:xfrm>
              <a:off x="23436" y="2452778"/>
              <a:ext cx="5264259" cy="7109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20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Ignacio Cordero</a:t>
              </a:r>
              <a:endParaRPr/>
            </a:p>
          </p:txBody>
        </p:sp>
        <p:sp>
          <p:nvSpPr>
            <p:cNvPr id="124" name="Google Shape;124;p2"/>
            <p:cNvSpPr txBox="1"/>
            <p:nvPr/>
          </p:nvSpPr>
          <p:spPr>
            <a:xfrm>
              <a:off x="5287696" y="2544596"/>
              <a:ext cx="5264259" cy="5463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73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Jefe de Proyecto</a:t>
              </a:r>
              <a:endParaRPr/>
            </a:p>
          </p:txBody>
        </p:sp>
        <p:grpSp>
          <p:nvGrpSpPr>
            <p:cNvPr id="125" name="Google Shape;125;p2"/>
            <p:cNvGrpSpPr/>
            <p:nvPr/>
          </p:nvGrpSpPr>
          <p:grpSpPr>
            <a:xfrm>
              <a:off x="0" y="3553579"/>
              <a:ext cx="10551955" cy="2158131"/>
              <a:chOff x="0" y="-38100"/>
              <a:chExt cx="1482621" cy="303232"/>
            </a:xfrm>
          </p:grpSpPr>
          <p:sp>
            <p:nvSpPr>
              <p:cNvPr id="126" name="Google Shape;126;p2"/>
              <p:cNvSpPr/>
              <p:nvPr/>
            </p:nvSpPr>
            <p:spPr>
              <a:xfrm>
                <a:off x="0" y="0"/>
                <a:ext cx="1482621" cy="265132"/>
              </a:xfrm>
              <a:custGeom>
                <a:rect b="b" l="l" r="r" t="t"/>
                <a:pathLst>
                  <a:path extrusionOk="0" h="265132" w="1482621">
                    <a:moveTo>
                      <a:pt x="0" y="0"/>
                    </a:moveTo>
                    <a:lnTo>
                      <a:pt x="1482621" y="0"/>
                    </a:lnTo>
                    <a:lnTo>
                      <a:pt x="1482621" y="265132"/>
                    </a:lnTo>
                    <a:lnTo>
                      <a:pt x="0" y="265132"/>
                    </a:lnTo>
                    <a:close/>
                  </a:path>
                </a:pathLst>
              </a:custGeom>
              <a:solidFill>
                <a:srgbClr val="145DA0"/>
              </a:solidFill>
              <a:ln>
                <a:noFill/>
              </a:ln>
            </p:spPr>
          </p:sp>
          <p:sp>
            <p:nvSpPr>
              <p:cNvPr id="127" name="Google Shape;127;p2"/>
              <p:cNvSpPr txBox="1"/>
              <p:nvPr/>
            </p:nvSpPr>
            <p:spPr>
              <a:xfrm>
                <a:off x="0" y="-38100"/>
                <a:ext cx="1482621" cy="303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5925" lIns="75925" spcFirstLastPara="1" rIns="75925" wrap="square" tIns="7592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8" name="Google Shape;128;p2"/>
            <p:cNvSpPr txBox="1"/>
            <p:nvPr/>
          </p:nvSpPr>
          <p:spPr>
            <a:xfrm>
              <a:off x="23436" y="4365148"/>
              <a:ext cx="5264259" cy="7109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20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Ariel Escobar</a:t>
              </a:r>
              <a:endParaRPr/>
            </a:p>
          </p:txBody>
        </p:sp>
        <p:sp>
          <p:nvSpPr>
            <p:cNvPr id="129" name="Google Shape;129;p2"/>
            <p:cNvSpPr txBox="1"/>
            <p:nvPr/>
          </p:nvSpPr>
          <p:spPr>
            <a:xfrm>
              <a:off x="5287696" y="4456966"/>
              <a:ext cx="5264259" cy="5463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73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Analista Programador</a:t>
              </a:r>
              <a:endParaRPr/>
            </a:p>
          </p:txBody>
        </p:sp>
        <p:grpSp>
          <p:nvGrpSpPr>
            <p:cNvPr id="130" name="Google Shape;130;p2"/>
            <p:cNvGrpSpPr/>
            <p:nvPr/>
          </p:nvGrpSpPr>
          <p:grpSpPr>
            <a:xfrm>
              <a:off x="0" y="5465949"/>
              <a:ext cx="10551955" cy="2152477"/>
              <a:chOff x="0" y="-38100"/>
              <a:chExt cx="1482621" cy="302438"/>
            </a:xfrm>
          </p:grpSpPr>
          <p:sp>
            <p:nvSpPr>
              <p:cNvPr id="131" name="Google Shape;131;p2"/>
              <p:cNvSpPr/>
              <p:nvPr/>
            </p:nvSpPr>
            <p:spPr>
              <a:xfrm>
                <a:off x="0" y="0"/>
                <a:ext cx="1482621" cy="264338"/>
              </a:xfrm>
              <a:custGeom>
                <a:rect b="b" l="l" r="r" t="t"/>
                <a:pathLst>
                  <a:path extrusionOk="0" h="264338" w="1482621">
                    <a:moveTo>
                      <a:pt x="0" y="0"/>
                    </a:moveTo>
                    <a:lnTo>
                      <a:pt x="1482621" y="0"/>
                    </a:lnTo>
                    <a:lnTo>
                      <a:pt x="1482621" y="264338"/>
                    </a:lnTo>
                    <a:lnTo>
                      <a:pt x="0" y="264338"/>
                    </a:lnTo>
                    <a:close/>
                  </a:path>
                </a:pathLst>
              </a:custGeom>
              <a:solidFill>
                <a:srgbClr val="145DA0"/>
              </a:solidFill>
              <a:ln>
                <a:noFill/>
              </a:ln>
            </p:spPr>
          </p:sp>
          <p:sp>
            <p:nvSpPr>
              <p:cNvPr id="132" name="Google Shape;132;p2"/>
              <p:cNvSpPr txBox="1"/>
              <p:nvPr/>
            </p:nvSpPr>
            <p:spPr>
              <a:xfrm>
                <a:off x="0" y="-38100"/>
                <a:ext cx="1482621" cy="3024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5925" lIns="75925" spcFirstLastPara="1" rIns="75925" wrap="square" tIns="7592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3" name="Google Shape;133;p2"/>
            <p:cNvSpPr txBox="1"/>
            <p:nvPr/>
          </p:nvSpPr>
          <p:spPr>
            <a:xfrm>
              <a:off x="23436" y="6277518"/>
              <a:ext cx="5264259" cy="7109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20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Felipe Valenzuela</a:t>
              </a:r>
              <a:endParaRPr/>
            </a:p>
          </p:txBody>
        </p:sp>
        <p:sp>
          <p:nvSpPr>
            <p:cNvPr id="134" name="Google Shape;134;p2"/>
            <p:cNvSpPr txBox="1"/>
            <p:nvPr/>
          </p:nvSpPr>
          <p:spPr>
            <a:xfrm>
              <a:off x="5275977" y="6091258"/>
              <a:ext cx="5264259" cy="10968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73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Calidad y Testing - Diseñador</a:t>
              </a:r>
              <a:endParaRPr/>
            </a:p>
          </p:txBody>
        </p:sp>
      </p:grpSp>
      <p:grpSp>
        <p:nvGrpSpPr>
          <p:cNvPr id="135" name="Google Shape;135;p2"/>
          <p:cNvGrpSpPr/>
          <p:nvPr/>
        </p:nvGrpSpPr>
        <p:grpSpPr>
          <a:xfrm>
            <a:off x="-1766494" y="9204114"/>
            <a:ext cx="21820987" cy="1082886"/>
            <a:chOff x="0" y="-38100"/>
            <a:chExt cx="6110362" cy="303232"/>
          </a:xfrm>
        </p:grpSpPr>
        <p:sp>
          <p:nvSpPr>
            <p:cNvPr id="136" name="Google Shape;136;p2"/>
            <p:cNvSpPr/>
            <p:nvPr/>
          </p:nvSpPr>
          <p:spPr>
            <a:xfrm>
              <a:off x="0" y="0"/>
              <a:ext cx="6110362" cy="265132"/>
            </a:xfrm>
            <a:custGeom>
              <a:rect b="b" l="l" r="r" t="t"/>
              <a:pathLst>
                <a:path extrusionOk="0"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137" name="Google Shape;137;p2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-1766494" y="-952137"/>
            <a:ext cx="21820987" cy="1898961"/>
            <a:chOff x="0" y="-38100"/>
            <a:chExt cx="6110362" cy="531751"/>
          </a:xfrm>
        </p:grpSpPr>
        <p:sp>
          <p:nvSpPr>
            <p:cNvPr id="139" name="Google Shape;139;p2"/>
            <p:cNvSpPr/>
            <p:nvPr/>
          </p:nvSpPr>
          <p:spPr>
            <a:xfrm>
              <a:off x="0" y="0"/>
              <a:ext cx="6110362" cy="493651"/>
            </a:xfrm>
            <a:custGeom>
              <a:rect b="b" l="l" r="r" t="t"/>
              <a:pathLst>
                <a:path extrusionOk="0"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140" name="Google Shape;140;p2"/>
            <p:cNvSpPr txBox="1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2"/>
          <p:cNvSpPr/>
          <p:nvPr/>
        </p:nvSpPr>
        <p:spPr>
          <a:xfrm>
            <a:off x="1431546" y="2547320"/>
            <a:ext cx="5713819" cy="5713819"/>
          </a:xfrm>
          <a:custGeom>
            <a:rect b="b" l="l" r="r" t="t"/>
            <a:pathLst>
              <a:path extrusionOk="0" h="5713819" w="5713819">
                <a:moveTo>
                  <a:pt x="0" y="0"/>
                </a:moveTo>
                <a:lnTo>
                  <a:pt x="5713819" y="0"/>
                </a:lnTo>
                <a:lnTo>
                  <a:pt x="5713819" y="5713819"/>
                </a:lnTo>
                <a:lnTo>
                  <a:pt x="0" y="57138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20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840" name="Google Shape;840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2" name="Google Shape;842;p20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843" name="Google Shape;843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5" name="Google Shape;845;p20"/>
          <p:cNvSpPr txBox="1"/>
          <p:nvPr/>
        </p:nvSpPr>
        <p:spPr>
          <a:xfrm>
            <a:off x="5417025" y="193263"/>
            <a:ext cx="7453950" cy="1775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08" u="none" cap="none" strike="noStrike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Mockups del sistema secundario</a:t>
            </a:r>
            <a:endParaRPr/>
          </a:p>
        </p:txBody>
      </p:sp>
      <p:grpSp>
        <p:nvGrpSpPr>
          <p:cNvPr id="846" name="Google Shape;846;p20"/>
          <p:cNvGrpSpPr/>
          <p:nvPr/>
        </p:nvGrpSpPr>
        <p:grpSpPr>
          <a:xfrm>
            <a:off x="222636" y="1627422"/>
            <a:ext cx="8898998" cy="8659578"/>
            <a:chOff x="0" y="-290847"/>
            <a:chExt cx="11865331" cy="11546104"/>
          </a:xfrm>
        </p:grpSpPr>
        <p:sp>
          <p:nvSpPr>
            <p:cNvPr id="847" name="Google Shape;847;p20"/>
            <p:cNvSpPr/>
            <p:nvPr/>
          </p:nvSpPr>
          <p:spPr>
            <a:xfrm>
              <a:off x="0" y="8911854"/>
              <a:ext cx="11865331" cy="2343403"/>
            </a:xfrm>
            <a:custGeom>
              <a:rect b="b" l="l" r="r" t="t"/>
              <a:pathLst>
                <a:path extrusionOk="0" h="2343403" w="11865331">
                  <a:moveTo>
                    <a:pt x="0" y="0"/>
                  </a:moveTo>
                  <a:lnTo>
                    <a:pt x="11865331" y="0"/>
                  </a:lnTo>
                  <a:lnTo>
                    <a:pt x="11865331" y="2343403"/>
                  </a:lnTo>
                  <a:lnTo>
                    <a:pt x="0" y="23434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848" name="Google Shape;848;p20"/>
            <p:cNvGrpSpPr/>
            <p:nvPr/>
          </p:nvGrpSpPr>
          <p:grpSpPr>
            <a:xfrm>
              <a:off x="0" y="-290847"/>
              <a:ext cx="11865331" cy="10744270"/>
              <a:chOff x="0" y="-38100"/>
              <a:chExt cx="1554321" cy="1407465"/>
            </a:xfrm>
          </p:grpSpPr>
          <p:sp>
            <p:nvSpPr>
              <p:cNvPr id="849" name="Google Shape;849;p20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rect b="b" l="l" r="r" t="t"/>
                <a:pathLst>
                  <a:path extrusionOk="0" h="1369365" w="1554321">
                    <a:moveTo>
                      <a:pt x="38279" y="0"/>
                    </a:moveTo>
                    <a:lnTo>
                      <a:pt x="1516042" y="0"/>
                    </a:lnTo>
                    <a:cubicBezTo>
                      <a:pt x="1537182" y="0"/>
                      <a:pt x="1554321" y="17138"/>
                      <a:pt x="1554321" y="38279"/>
                    </a:cubicBezTo>
                    <a:lnTo>
                      <a:pt x="1554321" y="1331086"/>
                    </a:lnTo>
                    <a:cubicBezTo>
                      <a:pt x="1554321" y="1341238"/>
                      <a:pt x="1550288" y="1350975"/>
                      <a:pt x="1543109" y="1358154"/>
                    </a:cubicBezTo>
                    <a:cubicBezTo>
                      <a:pt x="1535930" y="1365332"/>
                      <a:pt x="1526194" y="1369365"/>
                      <a:pt x="1516042" y="1369365"/>
                    </a:cubicBezTo>
                    <a:lnTo>
                      <a:pt x="38279" y="1369365"/>
                    </a:lnTo>
                    <a:cubicBezTo>
                      <a:pt x="17138" y="1369365"/>
                      <a:pt x="0" y="1352227"/>
                      <a:pt x="0" y="1331086"/>
                    </a:cubicBezTo>
                    <a:lnTo>
                      <a:pt x="0" y="38279"/>
                    </a:lnTo>
                    <a:cubicBezTo>
                      <a:pt x="0" y="17138"/>
                      <a:pt x="17138" y="0"/>
                      <a:pt x="38279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20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51" name="Google Shape;851;p20"/>
            <p:cNvSpPr/>
            <p:nvPr/>
          </p:nvSpPr>
          <p:spPr>
            <a:xfrm>
              <a:off x="275326" y="329189"/>
              <a:ext cx="11313405" cy="7830819"/>
            </a:xfrm>
            <a:custGeom>
              <a:rect b="b" l="l" r="r" t="t"/>
              <a:pathLst>
                <a:path extrusionOk="0" h="7813068" w="11287760">
                  <a:moveTo>
                    <a:pt x="0" y="7166146"/>
                  </a:moveTo>
                  <a:lnTo>
                    <a:pt x="0" y="646922"/>
                  </a:lnTo>
                  <a:cubicBezTo>
                    <a:pt x="0" y="289084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89084"/>
                    <a:pt x="11287760" y="646922"/>
                  </a:cubicBezTo>
                  <a:lnTo>
                    <a:pt x="11287760" y="7164583"/>
                  </a:lnTo>
                  <a:cubicBezTo>
                    <a:pt x="11287760" y="7522421"/>
                    <a:pt x="11052810" y="7811505"/>
                    <a:pt x="10761980" y="7811505"/>
                  </a:cubicBezTo>
                  <a:lnTo>
                    <a:pt x="525780" y="7811505"/>
                  </a:lnTo>
                  <a:cubicBezTo>
                    <a:pt x="236220" y="7813068"/>
                    <a:pt x="0" y="7523984"/>
                    <a:pt x="0" y="7166146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376" l="0" r="0" t="-13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0"/>
            <p:cNvSpPr txBox="1"/>
            <p:nvPr/>
          </p:nvSpPr>
          <p:spPr>
            <a:xfrm>
              <a:off x="275326" y="8136721"/>
              <a:ext cx="11240915" cy="761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82" u="none" cap="none" strike="noStrik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Detalle usuario</a:t>
              </a:r>
              <a:endParaRPr/>
            </a:p>
          </p:txBody>
        </p:sp>
      </p:grpSp>
      <p:grpSp>
        <p:nvGrpSpPr>
          <p:cNvPr id="853" name="Google Shape;853;p20"/>
          <p:cNvGrpSpPr/>
          <p:nvPr/>
        </p:nvGrpSpPr>
        <p:grpSpPr>
          <a:xfrm>
            <a:off x="9283261" y="1627422"/>
            <a:ext cx="8898998" cy="8659578"/>
            <a:chOff x="0" y="-290847"/>
            <a:chExt cx="11865331" cy="11546104"/>
          </a:xfrm>
        </p:grpSpPr>
        <p:sp>
          <p:nvSpPr>
            <p:cNvPr id="854" name="Google Shape;854;p20"/>
            <p:cNvSpPr/>
            <p:nvPr/>
          </p:nvSpPr>
          <p:spPr>
            <a:xfrm>
              <a:off x="0" y="8911854"/>
              <a:ext cx="11865331" cy="2343403"/>
            </a:xfrm>
            <a:custGeom>
              <a:rect b="b" l="l" r="r" t="t"/>
              <a:pathLst>
                <a:path extrusionOk="0" h="2343403" w="11865331">
                  <a:moveTo>
                    <a:pt x="0" y="0"/>
                  </a:moveTo>
                  <a:lnTo>
                    <a:pt x="11865331" y="0"/>
                  </a:lnTo>
                  <a:lnTo>
                    <a:pt x="11865331" y="2343403"/>
                  </a:lnTo>
                  <a:lnTo>
                    <a:pt x="0" y="23434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855" name="Google Shape;855;p20"/>
            <p:cNvGrpSpPr/>
            <p:nvPr/>
          </p:nvGrpSpPr>
          <p:grpSpPr>
            <a:xfrm>
              <a:off x="0" y="-290847"/>
              <a:ext cx="11865331" cy="10744270"/>
              <a:chOff x="0" y="-38100"/>
              <a:chExt cx="1554321" cy="1407465"/>
            </a:xfrm>
          </p:grpSpPr>
          <p:sp>
            <p:nvSpPr>
              <p:cNvPr id="856" name="Google Shape;856;p20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rect b="b" l="l" r="r" t="t"/>
                <a:pathLst>
                  <a:path extrusionOk="0" h="1369365" w="1554321">
                    <a:moveTo>
                      <a:pt x="38279" y="0"/>
                    </a:moveTo>
                    <a:lnTo>
                      <a:pt x="1516042" y="0"/>
                    </a:lnTo>
                    <a:cubicBezTo>
                      <a:pt x="1537182" y="0"/>
                      <a:pt x="1554321" y="17138"/>
                      <a:pt x="1554321" y="38279"/>
                    </a:cubicBezTo>
                    <a:lnTo>
                      <a:pt x="1554321" y="1331086"/>
                    </a:lnTo>
                    <a:cubicBezTo>
                      <a:pt x="1554321" y="1341238"/>
                      <a:pt x="1550288" y="1350975"/>
                      <a:pt x="1543109" y="1358154"/>
                    </a:cubicBezTo>
                    <a:cubicBezTo>
                      <a:pt x="1535930" y="1365332"/>
                      <a:pt x="1526194" y="1369365"/>
                      <a:pt x="1516042" y="1369365"/>
                    </a:cubicBezTo>
                    <a:lnTo>
                      <a:pt x="38279" y="1369365"/>
                    </a:lnTo>
                    <a:cubicBezTo>
                      <a:pt x="17138" y="1369365"/>
                      <a:pt x="0" y="1352227"/>
                      <a:pt x="0" y="1331086"/>
                    </a:cubicBezTo>
                    <a:lnTo>
                      <a:pt x="0" y="38279"/>
                    </a:lnTo>
                    <a:cubicBezTo>
                      <a:pt x="0" y="17138"/>
                      <a:pt x="17138" y="0"/>
                      <a:pt x="38279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0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58" name="Google Shape;858;p20"/>
            <p:cNvSpPr/>
            <p:nvPr/>
          </p:nvSpPr>
          <p:spPr>
            <a:xfrm>
              <a:off x="275326" y="329189"/>
              <a:ext cx="11313405" cy="7830819"/>
            </a:xfrm>
            <a:custGeom>
              <a:rect b="b" l="l" r="r" t="t"/>
              <a:pathLst>
                <a:path extrusionOk="0" h="7813068" w="11287760">
                  <a:moveTo>
                    <a:pt x="0" y="7166146"/>
                  </a:moveTo>
                  <a:lnTo>
                    <a:pt x="0" y="646922"/>
                  </a:lnTo>
                  <a:cubicBezTo>
                    <a:pt x="0" y="289084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89084"/>
                    <a:pt x="11287760" y="646922"/>
                  </a:cubicBezTo>
                  <a:lnTo>
                    <a:pt x="11287760" y="7164583"/>
                  </a:lnTo>
                  <a:cubicBezTo>
                    <a:pt x="11287760" y="7522421"/>
                    <a:pt x="11052810" y="7811505"/>
                    <a:pt x="10761980" y="7811505"/>
                  </a:cubicBezTo>
                  <a:lnTo>
                    <a:pt x="525780" y="7811505"/>
                  </a:lnTo>
                  <a:cubicBezTo>
                    <a:pt x="236220" y="7813068"/>
                    <a:pt x="0" y="7523984"/>
                    <a:pt x="0" y="7166146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376" l="0" r="0" t="-137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0"/>
            <p:cNvSpPr txBox="1"/>
            <p:nvPr/>
          </p:nvSpPr>
          <p:spPr>
            <a:xfrm>
              <a:off x="275326" y="8136721"/>
              <a:ext cx="11240915" cy="761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82" u="none" cap="none" strike="noStrik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Agregar usuario</a:t>
              </a:r>
              <a:endParaRPr/>
            </a:p>
          </p:txBody>
        </p:sp>
      </p:grpSp>
      <p:sp>
        <p:nvSpPr>
          <p:cNvPr id="860" name="Google Shape;860;p20"/>
          <p:cNvSpPr/>
          <p:nvPr/>
        </p:nvSpPr>
        <p:spPr>
          <a:xfrm>
            <a:off x="16442443" y="0"/>
            <a:ext cx="1845557" cy="1845557"/>
          </a:xfrm>
          <a:custGeom>
            <a:rect b="b" l="l" r="r" t="t"/>
            <a:pathLst>
              <a:path extrusionOk="0" h="1845557" w="1845557">
                <a:moveTo>
                  <a:pt x="0" y="0"/>
                </a:moveTo>
                <a:lnTo>
                  <a:pt x="1845557" y="0"/>
                </a:lnTo>
                <a:lnTo>
                  <a:pt x="1845557" y="1845557"/>
                </a:lnTo>
                <a:lnTo>
                  <a:pt x="0" y="18455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" name="Google Shape;865;p21"/>
          <p:cNvGrpSpPr/>
          <p:nvPr/>
        </p:nvGrpSpPr>
        <p:grpSpPr>
          <a:xfrm>
            <a:off x="-10749970" y="-2271329"/>
            <a:ext cx="15178802" cy="15178802"/>
            <a:chOff x="0" y="0"/>
            <a:chExt cx="812800" cy="812800"/>
          </a:xfrm>
        </p:grpSpPr>
        <p:sp>
          <p:nvSpPr>
            <p:cNvPr id="866" name="Google Shape;866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8" name="Google Shape;868;p21"/>
          <p:cNvGrpSpPr/>
          <p:nvPr/>
        </p:nvGrpSpPr>
        <p:grpSpPr>
          <a:xfrm>
            <a:off x="-10101529" y="-1797460"/>
            <a:ext cx="13881919" cy="13881919"/>
            <a:chOff x="0" y="0"/>
            <a:chExt cx="812800" cy="812800"/>
          </a:xfrm>
        </p:grpSpPr>
        <p:sp>
          <p:nvSpPr>
            <p:cNvPr id="869" name="Google Shape;869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1" name="Google Shape;871;p21"/>
          <p:cNvGrpSpPr/>
          <p:nvPr/>
        </p:nvGrpSpPr>
        <p:grpSpPr>
          <a:xfrm>
            <a:off x="4123997" y="1082389"/>
            <a:ext cx="373607" cy="373607"/>
            <a:chOff x="0" y="0"/>
            <a:chExt cx="812800" cy="812800"/>
          </a:xfrm>
        </p:grpSpPr>
        <p:sp>
          <p:nvSpPr>
            <p:cNvPr id="872" name="Google Shape;872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4" name="Google Shape;874;p21"/>
          <p:cNvGrpSpPr/>
          <p:nvPr/>
        </p:nvGrpSpPr>
        <p:grpSpPr>
          <a:xfrm>
            <a:off x="4428831" y="2760343"/>
            <a:ext cx="373607" cy="373607"/>
            <a:chOff x="0" y="0"/>
            <a:chExt cx="812800" cy="812800"/>
          </a:xfrm>
        </p:grpSpPr>
        <p:sp>
          <p:nvSpPr>
            <p:cNvPr id="875" name="Google Shape;875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7" name="Google Shape;877;p21"/>
          <p:cNvGrpSpPr/>
          <p:nvPr/>
        </p:nvGrpSpPr>
        <p:grpSpPr>
          <a:xfrm>
            <a:off x="4838689" y="6356918"/>
            <a:ext cx="373607" cy="373607"/>
            <a:chOff x="0" y="0"/>
            <a:chExt cx="812800" cy="812800"/>
          </a:xfrm>
        </p:grpSpPr>
        <p:sp>
          <p:nvSpPr>
            <p:cNvPr id="878" name="Google Shape;878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0" name="Google Shape;880;p21"/>
          <p:cNvGrpSpPr/>
          <p:nvPr/>
        </p:nvGrpSpPr>
        <p:grpSpPr>
          <a:xfrm>
            <a:off x="4778036" y="4593592"/>
            <a:ext cx="373607" cy="373607"/>
            <a:chOff x="0" y="0"/>
            <a:chExt cx="812800" cy="812800"/>
          </a:xfrm>
        </p:grpSpPr>
        <p:sp>
          <p:nvSpPr>
            <p:cNvPr id="881" name="Google Shape;881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3" name="Google Shape;883;p21"/>
          <p:cNvGrpSpPr/>
          <p:nvPr/>
        </p:nvGrpSpPr>
        <p:grpSpPr>
          <a:xfrm>
            <a:off x="4841211" y="744006"/>
            <a:ext cx="2802381" cy="867963"/>
            <a:chOff x="0" y="-66675"/>
            <a:chExt cx="1024334" cy="317260"/>
          </a:xfrm>
        </p:grpSpPr>
        <p:sp>
          <p:nvSpPr>
            <p:cNvPr id="884" name="Google Shape;884;p21"/>
            <p:cNvSpPr/>
            <p:nvPr/>
          </p:nvSpPr>
          <p:spPr>
            <a:xfrm>
              <a:off x="0" y="0"/>
              <a:ext cx="1024334" cy="250585"/>
            </a:xfrm>
            <a:custGeom>
              <a:rect b="b" l="l" r="r" t="t"/>
              <a:pathLst>
                <a:path extrusionOk="0" h="250585" w="1024334">
                  <a:moveTo>
                    <a:pt x="125293" y="0"/>
                  </a:moveTo>
                  <a:lnTo>
                    <a:pt x="899042" y="0"/>
                  </a:lnTo>
                  <a:cubicBezTo>
                    <a:pt x="932271" y="0"/>
                    <a:pt x="964140" y="13200"/>
                    <a:pt x="987637" y="36697"/>
                  </a:cubicBezTo>
                  <a:cubicBezTo>
                    <a:pt x="1011134" y="60194"/>
                    <a:pt x="1024334" y="92063"/>
                    <a:pt x="1024334" y="125293"/>
                  </a:cubicBezTo>
                  <a:lnTo>
                    <a:pt x="1024334" y="125293"/>
                  </a:lnTo>
                  <a:cubicBezTo>
                    <a:pt x="1024334" y="158522"/>
                    <a:pt x="1011134" y="190391"/>
                    <a:pt x="987637" y="213888"/>
                  </a:cubicBezTo>
                  <a:cubicBezTo>
                    <a:pt x="964140" y="237385"/>
                    <a:pt x="932271" y="250585"/>
                    <a:pt x="89904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1"/>
            <p:cNvSpPr txBox="1"/>
            <p:nvPr/>
          </p:nvSpPr>
          <p:spPr>
            <a:xfrm>
              <a:off x="0" y="-66675"/>
              <a:ext cx="1024334" cy="317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86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Planificación</a:t>
              </a:r>
              <a:endParaRPr/>
            </a:p>
          </p:txBody>
        </p:sp>
      </p:grpSp>
      <p:grpSp>
        <p:nvGrpSpPr>
          <p:cNvPr id="886" name="Google Shape;886;p21"/>
          <p:cNvGrpSpPr/>
          <p:nvPr/>
        </p:nvGrpSpPr>
        <p:grpSpPr>
          <a:xfrm>
            <a:off x="5025493" y="2456935"/>
            <a:ext cx="3467039" cy="798012"/>
            <a:chOff x="0" y="-66675"/>
            <a:chExt cx="1267282" cy="291692"/>
          </a:xfrm>
        </p:grpSpPr>
        <p:sp>
          <p:nvSpPr>
            <p:cNvPr id="887" name="Google Shape;887;p21"/>
            <p:cNvSpPr/>
            <p:nvPr/>
          </p:nvSpPr>
          <p:spPr>
            <a:xfrm>
              <a:off x="0" y="0"/>
              <a:ext cx="1267282" cy="225017"/>
            </a:xfrm>
            <a:custGeom>
              <a:rect b="b" l="l" r="r" t="t"/>
              <a:pathLst>
                <a:path extrusionOk="0" h="225017" w="1267282">
                  <a:moveTo>
                    <a:pt x="102718" y="0"/>
                  </a:moveTo>
                  <a:lnTo>
                    <a:pt x="1164563" y="0"/>
                  </a:lnTo>
                  <a:cubicBezTo>
                    <a:pt x="1191806" y="0"/>
                    <a:pt x="1217933" y="10822"/>
                    <a:pt x="1237196" y="30085"/>
                  </a:cubicBezTo>
                  <a:cubicBezTo>
                    <a:pt x="1256460" y="49349"/>
                    <a:pt x="1267282" y="75476"/>
                    <a:pt x="1267282" y="102718"/>
                  </a:cubicBezTo>
                  <a:lnTo>
                    <a:pt x="1267282" y="122298"/>
                  </a:lnTo>
                  <a:cubicBezTo>
                    <a:pt x="1267282" y="149541"/>
                    <a:pt x="1256460" y="175668"/>
                    <a:pt x="1237196" y="194931"/>
                  </a:cubicBezTo>
                  <a:cubicBezTo>
                    <a:pt x="1217933" y="214195"/>
                    <a:pt x="1191806" y="225017"/>
                    <a:pt x="1164563" y="225017"/>
                  </a:cubicBezTo>
                  <a:lnTo>
                    <a:pt x="102718" y="225017"/>
                  </a:lnTo>
                  <a:cubicBezTo>
                    <a:pt x="75476" y="225017"/>
                    <a:pt x="49349" y="214195"/>
                    <a:pt x="30085" y="194931"/>
                  </a:cubicBezTo>
                  <a:cubicBezTo>
                    <a:pt x="10822" y="175668"/>
                    <a:pt x="0" y="149541"/>
                    <a:pt x="0" y="122298"/>
                  </a:cubicBezTo>
                  <a:lnTo>
                    <a:pt x="0" y="102718"/>
                  </a:lnTo>
                  <a:cubicBezTo>
                    <a:pt x="0" y="75476"/>
                    <a:pt x="10822" y="49349"/>
                    <a:pt x="30085" y="30085"/>
                  </a:cubicBezTo>
                  <a:cubicBezTo>
                    <a:pt x="49349" y="10822"/>
                    <a:pt x="75476" y="0"/>
                    <a:pt x="102718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1"/>
            <p:cNvSpPr txBox="1"/>
            <p:nvPr/>
          </p:nvSpPr>
          <p:spPr>
            <a:xfrm>
              <a:off x="0" y="-66675"/>
              <a:ext cx="1267282" cy="291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86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Análisis y Diseño</a:t>
              </a:r>
              <a:endParaRPr/>
            </a:p>
          </p:txBody>
        </p:sp>
      </p:grpSp>
      <p:grpSp>
        <p:nvGrpSpPr>
          <p:cNvPr id="889" name="Google Shape;889;p21"/>
          <p:cNvGrpSpPr/>
          <p:nvPr/>
        </p:nvGrpSpPr>
        <p:grpSpPr>
          <a:xfrm>
            <a:off x="5500849" y="4071109"/>
            <a:ext cx="3467039" cy="1236162"/>
            <a:chOff x="0" y="-66675"/>
            <a:chExt cx="1267282" cy="451845"/>
          </a:xfrm>
        </p:grpSpPr>
        <p:sp>
          <p:nvSpPr>
            <p:cNvPr id="890" name="Google Shape;890;p21"/>
            <p:cNvSpPr/>
            <p:nvPr/>
          </p:nvSpPr>
          <p:spPr>
            <a:xfrm>
              <a:off x="0" y="0"/>
              <a:ext cx="1267282" cy="385170"/>
            </a:xfrm>
            <a:custGeom>
              <a:rect b="b" l="l" r="r" t="t"/>
              <a:pathLst>
                <a:path extrusionOk="0" h="385170" w="1267282">
                  <a:moveTo>
                    <a:pt x="102718" y="0"/>
                  </a:moveTo>
                  <a:lnTo>
                    <a:pt x="1164563" y="0"/>
                  </a:lnTo>
                  <a:cubicBezTo>
                    <a:pt x="1191806" y="0"/>
                    <a:pt x="1217933" y="10822"/>
                    <a:pt x="1237196" y="30085"/>
                  </a:cubicBezTo>
                  <a:cubicBezTo>
                    <a:pt x="1256460" y="49349"/>
                    <a:pt x="1267282" y="75476"/>
                    <a:pt x="1267282" y="102718"/>
                  </a:cubicBezTo>
                  <a:lnTo>
                    <a:pt x="1267282" y="282452"/>
                  </a:lnTo>
                  <a:cubicBezTo>
                    <a:pt x="1267282" y="309695"/>
                    <a:pt x="1256460" y="335822"/>
                    <a:pt x="1237196" y="355085"/>
                  </a:cubicBezTo>
                  <a:cubicBezTo>
                    <a:pt x="1217933" y="374348"/>
                    <a:pt x="1191806" y="385170"/>
                    <a:pt x="1164563" y="385170"/>
                  </a:cubicBezTo>
                  <a:lnTo>
                    <a:pt x="102718" y="385170"/>
                  </a:lnTo>
                  <a:cubicBezTo>
                    <a:pt x="75476" y="385170"/>
                    <a:pt x="49349" y="374348"/>
                    <a:pt x="30085" y="355085"/>
                  </a:cubicBezTo>
                  <a:cubicBezTo>
                    <a:pt x="10822" y="335822"/>
                    <a:pt x="0" y="309695"/>
                    <a:pt x="0" y="282452"/>
                  </a:cubicBezTo>
                  <a:lnTo>
                    <a:pt x="0" y="102718"/>
                  </a:lnTo>
                  <a:cubicBezTo>
                    <a:pt x="0" y="75476"/>
                    <a:pt x="10822" y="49349"/>
                    <a:pt x="30085" y="30085"/>
                  </a:cubicBezTo>
                  <a:cubicBezTo>
                    <a:pt x="49349" y="10822"/>
                    <a:pt x="75476" y="0"/>
                    <a:pt x="102718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1"/>
            <p:cNvSpPr txBox="1"/>
            <p:nvPr/>
          </p:nvSpPr>
          <p:spPr>
            <a:xfrm>
              <a:off x="0" y="-66675"/>
              <a:ext cx="1267282" cy="4518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86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Desarrollo del Sistema</a:t>
              </a:r>
              <a:endParaRPr/>
            </a:p>
          </p:txBody>
        </p:sp>
      </p:grpSp>
      <p:grpSp>
        <p:nvGrpSpPr>
          <p:cNvPr id="892" name="Google Shape;892;p21"/>
          <p:cNvGrpSpPr/>
          <p:nvPr/>
        </p:nvGrpSpPr>
        <p:grpSpPr>
          <a:xfrm>
            <a:off x="5621871" y="6053511"/>
            <a:ext cx="3467039" cy="798012"/>
            <a:chOff x="0" y="-66675"/>
            <a:chExt cx="1267282" cy="291692"/>
          </a:xfrm>
        </p:grpSpPr>
        <p:sp>
          <p:nvSpPr>
            <p:cNvPr id="893" name="Google Shape;893;p21"/>
            <p:cNvSpPr/>
            <p:nvPr/>
          </p:nvSpPr>
          <p:spPr>
            <a:xfrm>
              <a:off x="0" y="0"/>
              <a:ext cx="1267282" cy="225017"/>
            </a:xfrm>
            <a:custGeom>
              <a:rect b="b" l="l" r="r" t="t"/>
              <a:pathLst>
                <a:path extrusionOk="0" h="225017" w="1267282">
                  <a:moveTo>
                    <a:pt x="102718" y="0"/>
                  </a:moveTo>
                  <a:lnTo>
                    <a:pt x="1164563" y="0"/>
                  </a:lnTo>
                  <a:cubicBezTo>
                    <a:pt x="1191806" y="0"/>
                    <a:pt x="1217933" y="10822"/>
                    <a:pt x="1237196" y="30085"/>
                  </a:cubicBezTo>
                  <a:cubicBezTo>
                    <a:pt x="1256460" y="49349"/>
                    <a:pt x="1267282" y="75476"/>
                    <a:pt x="1267282" y="102718"/>
                  </a:cubicBezTo>
                  <a:lnTo>
                    <a:pt x="1267282" y="122298"/>
                  </a:lnTo>
                  <a:cubicBezTo>
                    <a:pt x="1267282" y="149541"/>
                    <a:pt x="1256460" y="175668"/>
                    <a:pt x="1237196" y="194931"/>
                  </a:cubicBezTo>
                  <a:cubicBezTo>
                    <a:pt x="1217933" y="214195"/>
                    <a:pt x="1191806" y="225017"/>
                    <a:pt x="1164563" y="225017"/>
                  </a:cubicBezTo>
                  <a:lnTo>
                    <a:pt x="102718" y="225017"/>
                  </a:lnTo>
                  <a:cubicBezTo>
                    <a:pt x="75476" y="225017"/>
                    <a:pt x="49349" y="214195"/>
                    <a:pt x="30085" y="194931"/>
                  </a:cubicBezTo>
                  <a:cubicBezTo>
                    <a:pt x="10822" y="175668"/>
                    <a:pt x="0" y="149541"/>
                    <a:pt x="0" y="122298"/>
                  </a:cubicBezTo>
                  <a:lnTo>
                    <a:pt x="0" y="102718"/>
                  </a:lnTo>
                  <a:cubicBezTo>
                    <a:pt x="0" y="75476"/>
                    <a:pt x="10822" y="49349"/>
                    <a:pt x="30085" y="30085"/>
                  </a:cubicBezTo>
                  <a:cubicBezTo>
                    <a:pt x="49349" y="10822"/>
                    <a:pt x="75476" y="0"/>
                    <a:pt x="102718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1"/>
            <p:cNvSpPr txBox="1"/>
            <p:nvPr/>
          </p:nvSpPr>
          <p:spPr>
            <a:xfrm>
              <a:off x="0" y="-66675"/>
              <a:ext cx="1267282" cy="291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86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Pruebas y QA</a:t>
              </a:r>
              <a:endParaRPr/>
            </a:p>
          </p:txBody>
        </p:sp>
      </p:grpSp>
      <p:grpSp>
        <p:nvGrpSpPr>
          <p:cNvPr id="895" name="Google Shape;895;p21"/>
          <p:cNvGrpSpPr/>
          <p:nvPr/>
        </p:nvGrpSpPr>
        <p:grpSpPr>
          <a:xfrm>
            <a:off x="5237899" y="7697813"/>
            <a:ext cx="3467039" cy="1236162"/>
            <a:chOff x="0" y="-66675"/>
            <a:chExt cx="1267282" cy="451845"/>
          </a:xfrm>
        </p:grpSpPr>
        <p:sp>
          <p:nvSpPr>
            <p:cNvPr id="896" name="Google Shape;896;p21"/>
            <p:cNvSpPr/>
            <p:nvPr/>
          </p:nvSpPr>
          <p:spPr>
            <a:xfrm>
              <a:off x="0" y="0"/>
              <a:ext cx="1267282" cy="385170"/>
            </a:xfrm>
            <a:custGeom>
              <a:rect b="b" l="l" r="r" t="t"/>
              <a:pathLst>
                <a:path extrusionOk="0" h="385170" w="1267282">
                  <a:moveTo>
                    <a:pt x="102718" y="0"/>
                  </a:moveTo>
                  <a:lnTo>
                    <a:pt x="1164563" y="0"/>
                  </a:lnTo>
                  <a:cubicBezTo>
                    <a:pt x="1191806" y="0"/>
                    <a:pt x="1217933" y="10822"/>
                    <a:pt x="1237196" y="30085"/>
                  </a:cubicBezTo>
                  <a:cubicBezTo>
                    <a:pt x="1256460" y="49349"/>
                    <a:pt x="1267282" y="75476"/>
                    <a:pt x="1267282" y="102718"/>
                  </a:cubicBezTo>
                  <a:lnTo>
                    <a:pt x="1267282" y="282452"/>
                  </a:lnTo>
                  <a:cubicBezTo>
                    <a:pt x="1267282" y="309695"/>
                    <a:pt x="1256460" y="335822"/>
                    <a:pt x="1237196" y="355085"/>
                  </a:cubicBezTo>
                  <a:cubicBezTo>
                    <a:pt x="1217933" y="374348"/>
                    <a:pt x="1191806" y="385170"/>
                    <a:pt x="1164563" y="385170"/>
                  </a:cubicBezTo>
                  <a:lnTo>
                    <a:pt x="102718" y="385170"/>
                  </a:lnTo>
                  <a:cubicBezTo>
                    <a:pt x="75476" y="385170"/>
                    <a:pt x="49349" y="374348"/>
                    <a:pt x="30085" y="355085"/>
                  </a:cubicBezTo>
                  <a:cubicBezTo>
                    <a:pt x="10822" y="335822"/>
                    <a:pt x="0" y="309695"/>
                    <a:pt x="0" y="282452"/>
                  </a:cubicBezTo>
                  <a:lnTo>
                    <a:pt x="0" y="102718"/>
                  </a:lnTo>
                  <a:cubicBezTo>
                    <a:pt x="0" y="75476"/>
                    <a:pt x="10822" y="49349"/>
                    <a:pt x="30085" y="30085"/>
                  </a:cubicBezTo>
                  <a:cubicBezTo>
                    <a:pt x="49349" y="10822"/>
                    <a:pt x="75476" y="0"/>
                    <a:pt x="102718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1"/>
            <p:cNvSpPr txBox="1"/>
            <p:nvPr/>
          </p:nvSpPr>
          <p:spPr>
            <a:xfrm>
              <a:off x="0" y="-66675"/>
              <a:ext cx="1267282" cy="4518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86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Implementación y Cierre</a:t>
              </a:r>
              <a:endParaRPr/>
            </a:p>
          </p:txBody>
        </p:sp>
      </p:grpSp>
      <p:grpSp>
        <p:nvGrpSpPr>
          <p:cNvPr id="898" name="Google Shape;898;p21"/>
          <p:cNvGrpSpPr/>
          <p:nvPr/>
        </p:nvGrpSpPr>
        <p:grpSpPr>
          <a:xfrm>
            <a:off x="4404429" y="8100924"/>
            <a:ext cx="373607" cy="373607"/>
            <a:chOff x="0" y="0"/>
            <a:chExt cx="812800" cy="812800"/>
          </a:xfrm>
        </p:grpSpPr>
        <p:sp>
          <p:nvSpPr>
            <p:cNvPr id="899" name="Google Shape;899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cap="sq" cmpd="sng" w="38100">
              <a:solidFill>
                <a:srgbClr val="00569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1" name="Google Shape;901;p21"/>
          <p:cNvGrpSpPr/>
          <p:nvPr/>
        </p:nvGrpSpPr>
        <p:grpSpPr>
          <a:xfrm>
            <a:off x="7986492" y="742682"/>
            <a:ext cx="687561" cy="867963"/>
            <a:chOff x="0" y="-66675"/>
            <a:chExt cx="251319" cy="317260"/>
          </a:xfrm>
        </p:grpSpPr>
        <p:sp>
          <p:nvSpPr>
            <p:cNvPr id="902" name="Google Shape;902;p21"/>
            <p:cNvSpPr/>
            <p:nvPr/>
          </p:nvSpPr>
          <p:spPr>
            <a:xfrm>
              <a:off x="0" y="0"/>
              <a:ext cx="251319" cy="250585"/>
            </a:xfrm>
            <a:custGeom>
              <a:rect b="b" l="l" r="r" t="t"/>
              <a:pathLst>
                <a:path extrusionOk="0" h="250585" w="251319">
                  <a:moveTo>
                    <a:pt x="125293" y="0"/>
                  </a:moveTo>
                  <a:lnTo>
                    <a:pt x="126027" y="0"/>
                  </a:lnTo>
                  <a:cubicBezTo>
                    <a:pt x="159256" y="0"/>
                    <a:pt x="191125" y="13200"/>
                    <a:pt x="214622" y="36697"/>
                  </a:cubicBezTo>
                  <a:cubicBezTo>
                    <a:pt x="238119" y="60194"/>
                    <a:pt x="251319" y="92063"/>
                    <a:pt x="251319" y="125293"/>
                  </a:cubicBezTo>
                  <a:lnTo>
                    <a:pt x="251319" y="125293"/>
                  </a:lnTo>
                  <a:cubicBezTo>
                    <a:pt x="251319" y="158522"/>
                    <a:pt x="238119" y="190391"/>
                    <a:pt x="214622" y="213888"/>
                  </a:cubicBezTo>
                  <a:cubicBezTo>
                    <a:pt x="191125" y="237385"/>
                    <a:pt x="159256" y="250585"/>
                    <a:pt x="126027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1"/>
            <p:cNvSpPr txBox="1"/>
            <p:nvPr/>
          </p:nvSpPr>
          <p:spPr>
            <a:xfrm>
              <a:off x="0" y="-66675"/>
              <a:ext cx="251319" cy="317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86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12</a:t>
              </a:r>
              <a:endParaRPr/>
            </a:p>
          </p:txBody>
        </p:sp>
      </p:grpSp>
      <p:grpSp>
        <p:nvGrpSpPr>
          <p:cNvPr id="904" name="Google Shape;904;p21"/>
          <p:cNvGrpSpPr/>
          <p:nvPr/>
        </p:nvGrpSpPr>
        <p:grpSpPr>
          <a:xfrm>
            <a:off x="8624107" y="2421960"/>
            <a:ext cx="687561" cy="867963"/>
            <a:chOff x="0" y="-66675"/>
            <a:chExt cx="251319" cy="317260"/>
          </a:xfrm>
        </p:grpSpPr>
        <p:sp>
          <p:nvSpPr>
            <p:cNvPr id="905" name="Google Shape;905;p21"/>
            <p:cNvSpPr/>
            <p:nvPr/>
          </p:nvSpPr>
          <p:spPr>
            <a:xfrm>
              <a:off x="0" y="0"/>
              <a:ext cx="251319" cy="250585"/>
            </a:xfrm>
            <a:custGeom>
              <a:rect b="b" l="l" r="r" t="t"/>
              <a:pathLst>
                <a:path extrusionOk="0" h="250585" w="251319">
                  <a:moveTo>
                    <a:pt x="125293" y="0"/>
                  </a:moveTo>
                  <a:lnTo>
                    <a:pt x="126027" y="0"/>
                  </a:lnTo>
                  <a:cubicBezTo>
                    <a:pt x="159256" y="0"/>
                    <a:pt x="191125" y="13200"/>
                    <a:pt x="214622" y="36697"/>
                  </a:cubicBezTo>
                  <a:cubicBezTo>
                    <a:pt x="238119" y="60194"/>
                    <a:pt x="251319" y="92063"/>
                    <a:pt x="251319" y="125293"/>
                  </a:cubicBezTo>
                  <a:lnTo>
                    <a:pt x="251319" y="125293"/>
                  </a:lnTo>
                  <a:cubicBezTo>
                    <a:pt x="251319" y="158522"/>
                    <a:pt x="238119" y="190391"/>
                    <a:pt x="214622" y="213888"/>
                  </a:cubicBezTo>
                  <a:cubicBezTo>
                    <a:pt x="191125" y="237385"/>
                    <a:pt x="159256" y="250585"/>
                    <a:pt x="126027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1"/>
            <p:cNvSpPr txBox="1"/>
            <p:nvPr/>
          </p:nvSpPr>
          <p:spPr>
            <a:xfrm>
              <a:off x="0" y="-66675"/>
              <a:ext cx="251319" cy="317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86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18</a:t>
              </a:r>
              <a:endParaRPr/>
            </a:p>
          </p:txBody>
        </p:sp>
      </p:grpSp>
      <p:grpSp>
        <p:nvGrpSpPr>
          <p:cNvPr id="907" name="Google Shape;907;p21"/>
          <p:cNvGrpSpPr/>
          <p:nvPr/>
        </p:nvGrpSpPr>
        <p:grpSpPr>
          <a:xfrm>
            <a:off x="9144000" y="4255209"/>
            <a:ext cx="687561" cy="867963"/>
            <a:chOff x="0" y="-66675"/>
            <a:chExt cx="251319" cy="317260"/>
          </a:xfrm>
        </p:grpSpPr>
        <p:sp>
          <p:nvSpPr>
            <p:cNvPr id="908" name="Google Shape;908;p21"/>
            <p:cNvSpPr/>
            <p:nvPr/>
          </p:nvSpPr>
          <p:spPr>
            <a:xfrm>
              <a:off x="0" y="0"/>
              <a:ext cx="251319" cy="250585"/>
            </a:xfrm>
            <a:custGeom>
              <a:rect b="b" l="l" r="r" t="t"/>
              <a:pathLst>
                <a:path extrusionOk="0" h="250585" w="251319">
                  <a:moveTo>
                    <a:pt x="125293" y="0"/>
                  </a:moveTo>
                  <a:lnTo>
                    <a:pt x="126027" y="0"/>
                  </a:lnTo>
                  <a:cubicBezTo>
                    <a:pt x="159256" y="0"/>
                    <a:pt x="191125" y="13200"/>
                    <a:pt x="214622" y="36697"/>
                  </a:cubicBezTo>
                  <a:cubicBezTo>
                    <a:pt x="238119" y="60194"/>
                    <a:pt x="251319" y="92063"/>
                    <a:pt x="251319" y="125293"/>
                  </a:cubicBezTo>
                  <a:lnTo>
                    <a:pt x="251319" y="125293"/>
                  </a:lnTo>
                  <a:cubicBezTo>
                    <a:pt x="251319" y="158522"/>
                    <a:pt x="238119" y="190391"/>
                    <a:pt x="214622" y="213888"/>
                  </a:cubicBezTo>
                  <a:cubicBezTo>
                    <a:pt x="191125" y="237385"/>
                    <a:pt x="159256" y="250585"/>
                    <a:pt x="126027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1"/>
            <p:cNvSpPr txBox="1"/>
            <p:nvPr/>
          </p:nvSpPr>
          <p:spPr>
            <a:xfrm>
              <a:off x="0" y="-66675"/>
              <a:ext cx="251319" cy="317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86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36</a:t>
              </a:r>
              <a:endParaRPr/>
            </a:p>
          </p:txBody>
        </p:sp>
      </p:grpSp>
      <p:grpSp>
        <p:nvGrpSpPr>
          <p:cNvPr id="910" name="Google Shape;910;p21"/>
          <p:cNvGrpSpPr/>
          <p:nvPr/>
        </p:nvGrpSpPr>
        <p:grpSpPr>
          <a:xfrm>
            <a:off x="9311668" y="5983560"/>
            <a:ext cx="687561" cy="867963"/>
            <a:chOff x="0" y="-66675"/>
            <a:chExt cx="251319" cy="317260"/>
          </a:xfrm>
        </p:grpSpPr>
        <p:sp>
          <p:nvSpPr>
            <p:cNvPr id="911" name="Google Shape;911;p21"/>
            <p:cNvSpPr/>
            <p:nvPr/>
          </p:nvSpPr>
          <p:spPr>
            <a:xfrm>
              <a:off x="0" y="0"/>
              <a:ext cx="251319" cy="250585"/>
            </a:xfrm>
            <a:custGeom>
              <a:rect b="b" l="l" r="r" t="t"/>
              <a:pathLst>
                <a:path extrusionOk="0" h="250585" w="251319">
                  <a:moveTo>
                    <a:pt x="125293" y="0"/>
                  </a:moveTo>
                  <a:lnTo>
                    <a:pt x="126027" y="0"/>
                  </a:lnTo>
                  <a:cubicBezTo>
                    <a:pt x="159256" y="0"/>
                    <a:pt x="191125" y="13200"/>
                    <a:pt x="214622" y="36697"/>
                  </a:cubicBezTo>
                  <a:cubicBezTo>
                    <a:pt x="238119" y="60194"/>
                    <a:pt x="251319" y="92063"/>
                    <a:pt x="251319" y="125293"/>
                  </a:cubicBezTo>
                  <a:lnTo>
                    <a:pt x="251319" y="125293"/>
                  </a:lnTo>
                  <a:cubicBezTo>
                    <a:pt x="251319" y="158522"/>
                    <a:pt x="238119" y="190391"/>
                    <a:pt x="214622" y="213888"/>
                  </a:cubicBezTo>
                  <a:cubicBezTo>
                    <a:pt x="191125" y="237385"/>
                    <a:pt x="159256" y="250585"/>
                    <a:pt x="126027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1"/>
            <p:cNvSpPr txBox="1"/>
            <p:nvPr/>
          </p:nvSpPr>
          <p:spPr>
            <a:xfrm>
              <a:off x="0" y="-66675"/>
              <a:ext cx="251319" cy="317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86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31</a:t>
              </a:r>
              <a:endParaRPr/>
            </a:p>
          </p:txBody>
        </p:sp>
      </p:grpSp>
      <p:grpSp>
        <p:nvGrpSpPr>
          <p:cNvPr id="913" name="Google Shape;913;p21"/>
          <p:cNvGrpSpPr/>
          <p:nvPr/>
        </p:nvGrpSpPr>
        <p:grpSpPr>
          <a:xfrm>
            <a:off x="8967887" y="7949344"/>
            <a:ext cx="687561" cy="867963"/>
            <a:chOff x="0" y="-66675"/>
            <a:chExt cx="251319" cy="317260"/>
          </a:xfrm>
        </p:grpSpPr>
        <p:sp>
          <p:nvSpPr>
            <p:cNvPr id="914" name="Google Shape;914;p21"/>
            <p:cNvSpPr/>
            <p:nvPr/>
          </p:nvSpPr>
          <p:spPr>
            <a:xfrm>
              <a:off x="0" y="0"/>
              <a:ext cx="251319" cy="250585"/>
            </a:xfrm>
            <a:custGeom>
              <a:rect b="b" l="l" r="r" t="t"/>
              <a:pathLst>
                <a:path extrusionOk="0" h="250585" w="251319">
                  <a:moveTo>
                    <a:pt x="125293" y="0"/>
                  </a:moveTo>
                  <a:lnTo>
                    <a:pt x="126027" y="0"/>
                  </a:lnTo>
                  <a:cubicBezTo>
                    <a:pt x="159256" y="0"/>
                    <a:pt x="191125" y="13200"/>
                    <a:pt x="214622" y="36697"/>
                  </a:cubicBezTo>
                  <a:cubicBezTo>
                    <a:pt x="238119" y="60194"/>
                    <a:pt x="251319" y="92063"/>
                    <a:pt x="251319" y="125293"/>
                  </a:cubicBezTo>
                  <a:lnTo>
                    <a:pt x="251319" y="125293"/>
                  </a:lnTo>
                  <a:cubicBezTo>
                    <a:pt x="251319" y="158522"/>
                    <a:pt x="238119" y="190391"/>
                    <a:pt x="214622" y="213888"/>
                  </a:cubicBezTo>
                  <a:cubicBezTo>
                    <a:pt x="191125" y="237385"/>
                    <a:pt x="159256" y="250585"/>
                    <a:pt x="126027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1"/>
            <p:cNvSpPr txBox="1"/>
            <p:nvPr/>
          </p:nvSpPr>
          <p:spPr>
            <a:xfrm>
              <a:off x="0" y="-66675"/>
              <a:ext cx="251319" cy="317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86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20</a:t>
              </a:r>
              <a:endParaRPr/>
            </a:p>
          </p:txBody>
        </p:sp>
      </p:grpSp>
      <p:grpSp>
        <p:nvGrpSpPr>
          <p:cNvPr id="916" name="Google Shape;916;p21"/>
          <p:cNvGrpSpPr/>
          <p:nvPr/>
        </p:nvGrpSpPr>
        <p:grpSpPr>
          <a:xfrm>
            <a:off x="1028700" y="5489084"/>
            <a:ext cx="687561" cy="867963"/>
            <a:chOff x="0" y="-66675"/>
            <a:chExt cx="251319" cy="317260"/>
          </a:xfrm>
        </p:grpSpPr>
        <p:sp>
          <p:nvSpPr>
            <p:cNvPr id="917" name="Google Shape;917;p21"/>
            <p:cNvSpPr/>
            <p:nvPr/>
          </p:nvSpPr>
          <p:spPr>
            <a:xfrm>
              <a:off x="0" y="0"/>
              <a:ext cx="251319" cy="250585"/>
            </a:xfrm>
            <a:custGeom>
              <a:rect b="b" l="l" r="r" t="t"/>
              <a:pathLst>
                <a:path extrusionOk="0" h="250585" w="251319">
                  <a:moveTo>
                    <a:pt x="125293" y="0"/>
                  </a:moveTo>
                  <a:lnTo>
                    <a:pt x="126027" y="0"/>
                  </a:lnTo>
                  <a:cubicBezTo>
                    <a:pt x="159256" y="0"/>
                    <a:pt x="191125" y="13200"/>
                    <a:pt x="214622" y="36697"/>
                  </a:cubicBezTo>
                  <a:cubicBezTo>
                    <a:pt x="238119" y="60194"/>
                    <a:pt x="251319" y="92063"/>
                    <a:pt x="251319" y="125293"/>
                  </a:cubicBezTo>
                  <a:lnTo>
                    <a:pt x="251319" y="125293"/>
                  </a:lnTo>
                  <a:cubicBezTo>
                    <a:pt x="251319" y="158522"/>
                    <a:pt x="238119" y="190391"/>
                    <a:pt x="214622" y="213888"/>
                  </a:cubicBezTo>
                  <a:cubicBezTo>
                    <a:pt x="191125" y="237385"/>
                    <a:pt x="159256" y="250585"/>
                    <a:pt x="126027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1"/>
            <p:cNvSpPr txBox="1"/>
            <p:nvPr/>
          </p:nvSpPr>
          <p:spPr>
            <a:xfrm>
              <a:off x="0" y="-66675"/>
              <a:ext cx="251319" cy="317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86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117</a:t>
              </a:r>
              <a:endParaRPr/>
            </a:p>
          </p:txBody>
        </p:sp>
      </p:grpSp>
      <p:sp>
        <p:nvSpPr>
          <p:cNvPr id="919" name="Google Shape;919;p21"/>
          <p:cNvSpPr/>
          <p:nvPr/>
        </p:nvSpPr>
        <p:spPr>
          <a:xfrm>
            <a:off x="15680087" y="0"/>
            <a:ext cx="2639799" cy="2639799"/>
          </a:xfrm>
          <a:custGeom>
            <a:rect b="b" l="l" r="r" t="t"/>
            <a:pathLst>
              <a:path extrusionOk="0" h="2639799" w="2639799">
                <a:moveTo>
                  <a:pt x="0" y="0"/>
                </a:moveTo>
                <a:lnTo>
                  <a:pt x="2639799" y="0"/>
                </a:lnTo>
                <a:lnTo>
                  <a:pt x="2639799" y="2639799"/>
                </a:lnTo>
                <a:lnTo>
                  <a:pt x="0" y="2639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0" name="Google Shape;920;p21"/>
          <p:cNvSpPr txBox="1"/>
          <p:nvPr/>
        </p:nvSpPr>
        <p:spPr>
          <a:xfrm>
            <a:off x="558917" y="4627872"/>
            <a:ext cx="2559016" cy="795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80" u="none" cap="none" strike="noStrike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Hitos</a:t>
            </a:r>
            <a:endParaRPr/>
          </a:p>
        </p:txBody>
      </p:sp>
      <p:sp>
        <p:nvSpPr>
          <p:cNvPr id="921" name="Google Shape;921;p21"/>
          <p:cNvSpPr txBox="1"/>
          <p:nvPr/>
        </p:nvSpPr>
        <p:spPr>
          <a:xfrm>
            <a:off x="9311668" y="1023224"/>
            <a:ext cx="5768345" cy="425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82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11 agosto 2025 - 27 agosto 2025</a:t>
            </a:r>
            <a:endParaRPr/>
          </a:p>
        </p:txBody>
      </p:sp>
      <p:sp>
        <p:nvSpPr>
          <p:cNvPr id="922" name="Google Shape;922;p21"/>
          <p:cNvSpPr txBox="1"/>
          <p:nvPr/>
        </p:nvSpPr>
        <p:spPr>
          <a:xfrm>
            <a:off x="8017377" y="1554820"/>
            <a:ext cx="687561" cy="359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82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Dias</a:t>
            </a:r>
            <a:endParaRPr/>
          </a:p>
        </p:txBody>
      </p:sp>
      <p:sp>
        <p:nvSpPr>
          <p:cNvPr id="923" name="Google Shape;923;p21"/>
          <p:cNvSpPr txBox="1"/>
          <p:nvPr/>
        </p:nvSpPr>
        <p:spPr>
          <a:xfrm>
            <a:off x="8674053" y="3287474"/>
            <a:ext cx="687561" cy="359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82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Dias</a:t>
            </a:r>
            <a:endParaRPr/>
          </a:p>
        </p:txBody>
      </p:sp>
      <p:sp>
        <p:nvSpPr>
          <p:cNvPr id="924" name="Google Shape;924;p21"/>
          <p:cNvSpPr txBox="1"/>
          <p:nvPr/>
        </p:nvSpPr>
        <p:spPr>
          <a:xfrm>
            <a:off x="9144000" y="5123172"/>
            <a:ext cx="687561" cy="359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82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Dias</a:t>
            </a:r>
            <a:endParaRPr/>
          </a:p>
        </p:txBody>
      </p:sp>
      <p:sp>
        <p:nvSpPr>
          <p:cNvPr id="925" name="Google Shape;925;p21"/>
          <p:cNvSpPr txBox="1"/>
          <p:nvPr/>
        </p:nvSpPr>
        <p:spPr>
          <a:xfrm>
            <a:off x="9311668" y="6840835"/>
            <a:ext cx="687561" cy="359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82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Dias</a:t>
            </a:r>
            <a:endParaRPr/>
          </a:p>
        </p:txBody>
      </p:sp>
      <p:sp>
        <p:nvSpPr>
          <p:cNvPr id="926" name="Google Shape;926;p21"/>
          <p:cNvSpPr txBox="1"/>
          <p:nvPr/>
        </p:nvSpPr>
        <p:spPr>
          <a:xfrm>
            <a:off x="8967887" y="8817308"/>
            <a:ext cx="687561" cy="359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82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Dias</a:t>
            </a:r>
            <a:endParaRPr/>
          </a:p>
        </p:txBody>
      </p:sp>
      <p:sp>
        <p:nvSpPr>
          <p:cNvPr id="927" name="Google Shape;927;p21"/>
          <p:cNvSpPr txBox="1"/>
          <p:nvPr/>
        </p:nvSpPr>
        <p:spPr>
          <a:xfrm>
            <a:off x="9655448" y="2736006"/>
            <a:ext cx="5768345" cy="425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82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25 agosto 2025 - 29 septiembre 2025</a:t>
            </a:r>
            <a:endParaRPr/>
          </a:p>
        </p:txBody>
      </p:sp>
      <p:sp>
        <p:nvSpPr>
          <p:cNvPr id="928" name="Google Shape;928;p21"/>
          <p:cNvSpPr txBox="1"/>
          <p:nvPr/>
        </p:nvSpPr>
        <p:spPr>
          <a:xfrm>
            <a:off x="10183986" y="4526917"/>
            <a:ext cx="6076446" cy="425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82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15 septiembre 2025 - 14 noviembre 2025</a:t>
            </a:r>
            <a:endParaRPr/>
          </a:p>
        </p:txBody>
      </p:sp>
      <p:sp>
        <p:nvSpPr>
          <p:cNvPr id="929" name="Google Shape;929;p21"/>
          <p:cNvSpPr txBox="1"/>
          <p:nvPr/>
        </p:nvSpPr>
        <p:spPr>
          <a:xfrm>
            <a:off x="10218304" y="6262777"/>
            <a:ext cx="5768345" cy="425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82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2 de Octubre 2025 - 14 noviembre 2025</a:t>
            </a:r>
            <a:endParaRPr/>
          </a:p>
        </p:txBody>
      </p:sp>
      <p:sp>
        <p:nvSpPr>
          <p:cNvPr id="930" name="Google Shape;930;p21"/>
          <p:cNvSpPr txBox="1"/>
          <p:nvPr/>
        </p:nvSpPr>
        <p:spPr>
          <a:xfrm>
            <a:off x="9999229" y="8228562"/>
            <a:ext cx="5768345" cy="425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82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10 agosto 2025 - 5 Diciembre 2025</a:t>
            </a:r>
            <a:endParaRPr/>
          </a:p>
        </p:txBody>
      </p:sp>
      <p:sp>
        <p:nvSpPr>
          <p:cNvPr id="931" name="Google Shape;931;p21"/>
          <p:cNvSpPr txBox="1"/>
          <p:nvPr/>
        </p:nvSpPr>
        <p:spPr>
          <a:xfrm>
            <a:off x="1059584" y="6301222"/>
            <a:ext cx="687561" cy="359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82" u="none" cap="none" strike="noStrik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Dias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2"/>
          <p:cNvSpPr txBox="1"/>
          <p:nvPr/>
        </p:nvSpPr>
        <p:spPr>
          <a:xfrm>
            <a:off x="1524430" y="462006"/>
            <a:ext cx="4810949" cy="1251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Costos por Fase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37" name="Google Shape;937;p22"/>
          <p:cNvGrpSpPr/>
          <p:nvPr/>
        </p:nvGrpSpPr>
        <p:grpSpPr>
          <a:xfrm>
            <a:off x="3648191" y="2043286"/>
            <a:ext cx="2559283" cy="3100214"/>
            <a:chOff x="0" y="-132817"/>
            <a:chExt cx="3412378" cy="4133619"/>
          </a:xfrm>
        </p:grpSpPr>
        <p:grpSp>
          <p:nvGrpSpPr>
            <p:cNvPr id="938" name="Google Shape;938;p22"/>
            <p:cNvGrpSpPr/>
            <p:nvPr/>
          </p:nvGrpSpPr>
          <p:grpSpPr>
            <a:xfrm>
              <a:off x="0" y="-132817"/>
              <a:ext cx="3412378" cy="3555344"/>
              <a:chOff x="0" y="-38100"/>
              <a:chExt cx="978876" cy="1019887"/>
            </a:xfrm>
          </p:grpSpPr>
          <p:sp>
            <p:nvSpPr>
              <p:cNvPr id="939" name="Google Shape;939;p22"/>
              <p:cNvSpPr/>
              <p:nvPr/>
            </p:nvSpPr>
            <p:spPr>
              <a:xfrm>
                <a:off x="0" y="0"/>
                <a:ext cx="978876" cy="981787"/>
              </a:xfrm>
              <a:custGeom>
                <a:rect b="b" l="l" r="r" t="t"/>
                <a:pathLst>
                  <a:path extrusionOk="0" h="981787" w="978876">
                    <a:moveTo>
                      <a:pt x="0" y="0"/>
                    </a:moveTo>
                    <a:lnTo>
                      <a:pt x="978876" y="0"/>
                    </a:lnTo>
                    <a:lnTo>
                      <a:pt x="978876" y="981787"/>
                    </a:lnTo>
                    <a:lnTo>
                      <a:pt x="0" y="981787"/>
                    </a:lnTo>
                    <a:close/>
                  </a:path>
                </a:pathLst>
              </a:custGeom>
              <a:solidFill>
                <a:srgbClr val="7ED957">
                  <a:alpha val="95294"/>
                </a:srgbClr>
              </a:solidFill>
              <a:ln>
                <a:noFill/>
              </a:ln>
            </p:spPr>
          </p:sp>
          <p:sp>
            <p:nvSpPr>
              <p:cNvPr id="940" name="Google Shape;940;p22"/>
              <p:cNvSpPr txBox="1"/>
              <p:nvPr/>
            </p:nvSpPr>
            <p:spPr>
              <a:xfrm>
                <a:off x="0" y="-38100"/>
                <a:ext cx="978876" cy="101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1" name="Google Shape;941;p22"/>
            <p:cNvSpPr txBox="1"/>
            <p:nvPr/>
          </p:nvSpPr>
          <p:spPr>
            <a:xfrm>
              <a:off x="549265" y="1894350"/>
              <a:ext cx="2313848" cy="6757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86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Fase de Planificación</a:t>
              </a:r>
              <a:endParaRPr/>
            </a:p>
          </p:txBody>
        </p:sp>
        <p:sp>
          <p:nvSpPr>
            <p:cNvPr id="942" name="Google Shape;942;p22"/>
            <p:cNvSpPr txBox="1"/>
            <p:nvPr/>
          </p:nvSpPr>
          <p:spPr>
            <a:xfrm>
              <a:off x="106892" y="921837"/>
              <a:ext cx="3198594" cy="9125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132" u="none" cap="none" strike="noStrike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$ 512.000</a:t>
              </a:r>
              <a:endParaRPr/>
            </a:p>
          </p:txBody>
        </p:sp>
        <p:grpSp>
          <p:nvGrpSpPr>
            <p:cNvPr id="943" name="Google Shape;943;p22"/>
            <p:cNvGrpSpPr/>
            <p:nvPr/>
          </p:nvGrpSpPr>
          <p:grpSpPr>
            <a:xfrm>
              <a:off x="0" y="3289710"/>
              <a:ext cx="3412378" cy="711092"/>
              <a:chOff x="0" y="-38100"/>
              <a:chExt cx="978876" cy="203984"/>
            </a:xfrm>
          </p:grpSpPr>
          <p:sp>
            <p:nvSpPr>
              <p:cNvPr id="944" name="Google Shape;944;p22"/>
              <p:cNvSpPr/>
              <p:nvPr/>
            </p:nvSpPr>
            <p:spPr>
              <a:xfrm>
                <a:off x="0" y="0"/>
                <a:ext cx="978876" cy="165884"/>
              </a:xfrm>
              <a:custGeom>
                <a:rect b="b" l="l" r="r" t="t"/>
                <a:pathLst>
                  <a:path extrusionOk="0" h="165884" w="978876">
                    <a:moveTo>
                      <a:pt x="0" y="0"/>
                    </a:moveTo>
                    <a:lnTo>
                      <a:pt x="978876" y="0"/>
                    </a:lnTo>
                    <a:lnTo>
                      <a:pt x="978876" y="165884"/>
                    </a:lnTo>
                    <a:lnTo>
                      <a:pt x="0" y="165884"/>
                    </a:lnTo>
                    <a:close/>
                  </a:path>
                </a:pathLst>
              </a:custGeom>
              <a:solidFill>
                <a:srgbClr val="145DA0">
                  <a:alpha val="48235"/>
                </a:srgbClr>
              </a:solidFill>
              <a:ln>
                <a:noFill/>
              </a:ln>
            </p:spPr>
          </p:sp>
          <p:sp>
            <p:nvSpPr>
              <p:cNvPr id="945" name="Google Shape;945;p22"/>
              <p:cNvSpPr txBox="1"/>
              <p:nvPr/>
            </p:nvSpPr>
            <p:spPr>
              <a:xfrm>
                <a:off x="0" y="-38100"/>
                <a:ext cx="978876" cy="2039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900" u="none" cap="none" strike="noStrik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4%</a:t>
                </a:r>
                <a:endParaRPr/>
              </a:p>
            </p:txBody>
          </p:sp>
        </p:grpSp>
      </p:grpSp>
      <p:grpSp>
        <p:nvGrpSpPr>
          <p:cNvPr id="946" name="Google Shape;946;p22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947" name="Google Shape;947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9" name="Google Shape;949;p22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950" name="Google Shape;950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2" name="Google Shape;952;p22"/>
          <p:cNvGrpSpPr/>
          <p:nvPr/>
        </p:nvGrpSpPr>
        <p:grpSpPr>
          <a:xfrm>
            <a:off x="2791017" y="5010524"/>
            <a:ext cx="3416458" cy="4011394"/>
            <a:chOff x="0" y="-177301"/>
            <a:chExt cx="4555277" cy="5348524"/>
          </a:xfrm>
        </p:grpSpPr>
        <p:grpSp>
          <p:nvGrpSpPr>
            <p:cNvPr id="953" name="Google Shape;953;p22"/>
            <p:cNvGrpSpPr/>
            <p:nvPr/>
          </p:nvGrpSpPr>
          <p:grpSpPr>
            <a:xfrm>
              <a:off x="0" y="-177301"/>
              <a:ext cx="4555277" cy="4746126"/>
              <a:chOff x="0" y="-38100"/>
              <a:chExt cx="978876" cy="1019887"/>
            </a:xfrm>
          </p:grpSpPr>
          <p:sp>
            <p:nvSpPr>
              <p:cNvPr id="954" name="Google Shape;954;p22"/>
              <p:cNvSpPr/>
              <p:nvPr/>
            </p:nvSpPr>
            <p:spPr>
              <a:xfrm>
                <a:off x="0" y="0"/>
                <a:ext cx="978876" cy="981787"/>
              </a:xfrm>
              <a:custGeom>
                <a:rect b="b" l="l" r="r" t="t"/>
                <a:pathLst>
                  <a:path extrusionOk="0" h="981787" w="978876">
                    <a:moveTo>
                      <a:pt x="0" y="0"/>
                    </a:moveTo>
                    <a:lnTo>
                      <a:pt x="978876" y="0"/>
                    </a:lnTo>
                    <a:lnTo>
                      <a:pt x="978876" y="981787"/>
                    </a:lnTo>
                    <a:lnTo>
                      <a:pt x="0" y="981787"/>
                    </a:lnTo>
                    <a:close/>
                  </a:path>
                </a:pathLst>
              </a:custGeom>
              <a:solidFill>
                <a:srgbClr val="004AAD">
                  <a:alpha val="95294"/>
                </a:srgbClr>
              </a:solidFill>
              <a:ln>
                <a:noFill/>
              </a:ln>
            </p:spPr>
          </p:sp>
          <p:sp>
            <p:nvSpPr>
              <p:cNvPr id="955" name="Google Shape;955;p22"/>
              <p:cNvSpPr txBox="1"/>
              <p:nvPr/>
            </p:nvSpPr>
            <p:spPr>
              <a:xfrm>
                <a:off x="0" y="-38100"/>
                <a:ext cx="978876" cy="101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3675" lIns="63675" spcFirstLastPara="1" rIns="63675" wrap="square" tIns="6367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56" name="Google Shape;956;p22"/>
            <p:cNvSpPr txBox="1"/>
            <p:nvPr/>
          </p:nvSpPr>
          <p:spPr>
            <a:xfrm>
              <a:off x="733229" y="2522530"/>
              <a:ext cx="3088819" cy="13676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84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Fase de Análisis y Diseño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84" u="none" cap="none" strike="noStrik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57" name="Google Shape;957;p22"/>
            <p:cNvSpPr txBox="1"/>
            <p:nvPr/>
          </p:nvSpPr>
          <p:spPr>
            <a:xfrm>
              <a:off x="142693" y="1246581"/>
              <a:ext cx="4269891" cy="992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02" u="none" cap="none" strike="noStrike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$ 1.060.896</a:t>
              </a:r>
              <a:endParaRPr/>
            </a:p>
          </p:txBody>
        </p:sp>
        <p:grpSp>
          <p:nvGrpSpPr>
            <p:cNvPr id="958" name="Google Shape;958;p22"/>
            <p:cNvGrpSpPr/>
            <p:nvPr/>
          </p:nvGrpSpPr>
          <p:grpSpPr>
            <a:xfrm>
              <a:off x="0" y="4391523"/>
              <a:ext cx="4555277" cy="779700"/>
              <a:chOff x="0" y="-38100"/>
              <a:chExt cx="978876" cy="167548"/>
            </a:xfrm>
          </p:grpSpPr>
          <p:sp>
            <p:nvSpPr>
              <p:cNvPr id="959" name="Google Shape;959;p22"/>
              <p:cNvSpPr/>
              <p:nvPr/>
            </p:nvSpPr>
            <p:spPr>
              <a:xfrm>
                <a:off x="0" y="0"/>
                <a:ext cx="978876" cy="129448"/>
              </a:xfrm>
              <a:custGeom>
                <a:rect b="b" l="l" r="r" t="t"/>
                <a:pathLst>
                  <a:path extrusionOk="0" h="129448" w="978876">
                    <a:moveTo>
                      <a:pt x="0" y="0"/>
                    </a:moveTo>
                    <a:lnTo>
                      <a:pt x="978876" y="0"/>
                    </a:lnTo>
                    <a:lnTo>
                      <a:pt x="978876" y="129448"/>
                    </a:lnTo>
                    <a:lnTo>
                      <a:pt x="0" y="129448"/>
                    </a:lnTo>
                    <a:close/>
                  </a:path>
                </a:pathLst>
              </a:custGeom>
              <a:solidFill>
                <a:srgbClr val="145DA0">
                  <a:alpha val="48235"/>
                </a:srgbClr>
              </a:solidFill>
              <a:ln>
                <a:noFill/>
              </a:ln>
            </p:spPr>
          </p:sp>
          <p:sp>
            <p:nvSpPr>
              <p:cNvPr id="960" name="Google Shape;960;p22"/>
              <p:cNvSpPr txBox="1"/>
              <p:nvPr/>
            </p:nvSpPr>
            <p:spPr>
              <a:xfrm>
                <a:off x="0" y="-38100"/>
                <a:ext cx="978876" cy="1675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3675" lIns="63675" spcFirstLastPara="1" rIns="63675" wrap="square" tIns="63675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900" u="none" cap="none" strike="noStrik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9%</a:t>
                </a:r>
                <a:endParaRPr/>
              </a:p>
            </p:txBody>
          </p:sp>
        </p:grpSp>
      </p:grpSp>
      <p:grpSp>
        <p:nvGrpSpPr>
          <p:cNvPr id="961" name="Google Shape;961;p22"/>
          <p:cNvGrpSpPr/>
          <p:nvPr/>
        </p:nvGrpSpPr>
        <p:grpSpPr>
          <a:xfrm>
            <a:off x="10191407" y="1656430"/>
            <a:ext cx="6296459" cy="7336412"/>
            <a:chOff x="0" y="-326763"/>
            <a:chExt cx="8395279" cy="9781883"/>
          </a:xfrm>
        </p:grpSpPr>
        <p:grpSp>
          <p:nvGrpSpPr>
            <p:cNvPr id="962" name="Google Shape;962;p22"/>
            <p:cNvGrpSpPr/>
            <p:nvPr/>
          </p:nvGrpSpPr>
          <p:grpSpPr>
            <a:xfrm>
              <a:off x="0" y="-326763"/>
              <a:ext cx="8395279" cy="8747010"/>
              <a:chOff x="0" y="-38100"/>
              <a:chExt cx="978876" cy="1019887"/>
            </a:xfrm>
          </p:grpSpPr>
          <p:sp>
            <p:nvSpPr>
              <p:cNvPr id="963" name="Google Shape;963;p22"/>
              <p:cNvSpPr/>
              <p:nvPr/>
            </p:nvSpPr>
            <p:spPr>
              <a:xfrm>
                <a:off x="0" y="0"/>
                <a:ext cx="978876" cy="981787"/>
              </a:xfrm>
              <a:custGeom>
                <a:rect b="b" l="l" r="r" t="t"/>
                <a:pathLst>
                  <a:path extrusionOk="0" h="981787" w="978876">
                    <a:moveTo>
                      <a:pt x="0" y="0"/>
                    </a:moveTo>
                    <a:lnTo>
                      <a:pt x="978876" y="0"/>
                    </a:lnTo>
                    <a:lnTo>
                      <a:pt x="978876" y="981787"/>
                    </a:lnTo>
                    <a:lnTo>
                      <a:pt x="0" y="981787"/>
                    </a:lnTo>
                    <a:close/>
                  </a:path>
                </a:pathLst>
              </a:custGeom>
              <a:solidFill>
                <a:srgbClr val="FF914D">
                  <a:alpha val="95294"/>
                </a:srgbClr>
              </a:solidFill>
              <a:ln>
                <a:noFill/>
              </a:ln>
            </p:spPr>
          </p:sp>
          <p:sp>
            <p:nvSpPr>
              <p:cNvPr id="964" name="Google Shape;964;p22"/>
              <p:cNvSpPr txBox="1"/>
              <p:nvPr/>
            </p:nvSpPr>
            <p:spPr>
              <a:xfrm>
                <a:off x="0" y="-38100"/>
                <a:ext cx="978876" cy="101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5" name="Google Shape;965;p22"/>
            <p:cNvSpPr txBox="1"/>
            <p:nvPr/>
          </p:nvSpPr>
          <p:spPr>
            <a:xfrm>
              <a:off x="1351325" y="4649521"/>
              <a:ext cx="5692629" cy="16736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58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Fase de Desarrollo</a:t>
              </a:r>
              <a:endParaRPr/>
            </a:p>
            <a:p>
              <a:pPr indent="0" lvl="0" marL="0" marR="0" rtl="0" algn="ctr">
                <a:lnSpc>
                  <a:spcPct val="13999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58" u="none" cap="none" strike="noStrik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66" name="Google Shape;966;p22"/>
            <p:cNvSpPr txBox="1"/>
            <p:nvPr/>
          </p:nvSpPr>
          <p:spPr>
            <a:xfrm>
              <a:off x="262980" y="2303012"/>
              <a:ext cx="7869319" cy="182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282" u="none" cap="none" strike="noStrike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$ 7.359.688</a:t>
              </a:r>
              <a:endParaRPr/>
            </a:p>
          </p:txBody>
        </p:sp>
        <p:grpSp>
          <p:nvGrpSpPr>
            <p:cNvPr id="967" name="Google Shape;967;p22"/>
            <p:cNvGrpSpPr/>
            <p:nvPr/>
          </p:nvGrpSpPr>
          <p:grpSpPr>
            <a:xfrm>
              <a:off x="0" y="7930101"/>
              <a:ext cx="8395279" cy="1525019"/>
              <a:chOff x="0" y="-57150"/>
              <a:chExt cx="978876" cy="177814"/>
            </a:xfrm>
          </p:grpSpPr>
          <p:sp>
            <p:nvSpPr>
              <p:cNvPr id="968" name="Google Shape;968;p22"/>
              <p:cNvSpPr/>
              <p:nvPr/>
            </p:nvSpPr>
            <p:spPr>
              <a:xfrm>
                <a:off x="0" y="0"/>
                <a:ext cx="978876" cy="120664"/>
              </a:xfrm>
              <a:custGeom>
                <a:rect b="b" l="l" r="r" t="t"/>
                <a:pathLst>
                  <a:path extrusionOk="0" h="120664" w="978876">
                    <a:moveTo>
                      <a:pt x="0" y="0"/>
                    </a:moveTo>
                    <a:lnTo>
                      <a:pt x="978876" y="0"/>
                    </a:lnTo>
                    <a:lnTo>
                      <a:pt x="978876" y="120664"/>
                    </a:lnTo>
                    <a:lnTo>
                      <a:pt x="0" y="120664"/>
                    </a:lnTo>
                    <a:close/>
                  </a:path>
                </a:pathLst>
              </a:custGeom>
              <a:solidFill>
                <a:srgbClr val="145DA0">
                  <a:alpha val="48235"/>
                </a:srgbClr>
              </a:solidFill>
              <a:ln>
                <a:noFill/>
              </a:ln>
            </p:spPr>
          </p:sp>
          <p:sp>
            <p:nvSpPr>
              <p:cNvPr id="969" name="Google Shape;969;p22"/>
              <p:cNvSpPr txBox="1"/>
              <p:nvPr/>
            </p:nvSpPr>
            <p:spPr>
              <a:xfrm>
                <a:off x="0" y="-57150"/>
                <a:ext cx="978876" cy="1778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199" u="none" cap="none" strike="noStrik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61%</a:t>
                </a:r>
                <a:endParaRPr/>
              </a:p>
            </p:txBody>
          </p:sp>
        </p:grpSp>
      </p:grpSp>
      <p:grpSp>
        <p:nvGrpSpPr>
          <p:cNvPr id="970" name="Google Shape;970;p22"/>
          <p:cNvGrpSpPr/>
          <p:nvPr/>
        </p:nvGrpSpPr>
        <p:grpSpPr>
          <a:xfrm>
            <a:off x="6217000" y="4371820"/>
            <a:ext cx="3964882" cy="4617564"/>
            <a:chOff x="0" y="-205763"/>
            <a:chExt cx="5286510" cy="6156752"/>
          </a:xfrm>
        </p:grpSpPr>
        <p:grpSp>
          <p:nvGrpSpPr>
            <p:cNvPr id="971" name="Google Shape;971;p22"/>
            <p:cNvGrpSpPr/>
            <p:nvPr/>
          </p:nvGrpSpPr>
          <p:grpSpPr>
            <a:xfrm>
              <a:off x="0" y="-205763"/>
              <a:ext cx="5286510" cy="5507995"/>
              <a:chOff x="0" y="-38100"/>
              <a:chExt cx="978876" cy="1019887"/>
            </a:xfrm>
          </p:grpSpPr>
          <p:sp>
            <p:nvSpPr>
              <p:cNvPr id="972" name="Google Shape;972;p22"/>
              <p:cNvSpPr/>
              <p:nvPr/>
            </p:nvSpPr>
            <p:spPr>
              <a:xfrm>
                <a:off x="0" y="0"/>
                <a:ext cx="978876" cy="981787"/>
              </a:xfrm>
              <a:custGeom>
                <a:rect b="b" l="l" r="r" t="t"/>
                <a:pathLst>
                  <a:path extrusionOk="0" h="981787" w="978876">
                    <a:moveTo>
                      <a:pt x="0" y="0"/>
                    </a:moveTo>
                    <a:lnTo>
                      <a:pt x="978876" y="0"/>
                    </a:lnTo>
                    <a:lnTo>
                      <a:pt x="978876" y="981787"/>
                    </a:lnTo>
                    <a:lnTo>
                      <a:pt x="0" y="981787"/>
                    </a:lnTo>
                    <a:close/>
                  </a:path>
                </a:pathLst>
              </a:custGeom>
              <a:solidFill>
                <a:srgbClr val="FFBD59">
                  <a:alpha val="95294"/>
                </a:srgbClr>
              </a:solidFill>
              <a:ln>
                <a:noFill/>
              </a:ln>
            </p:spPr>
          </p:sp>
          <p:sp>
            <p:nvSpPr>
              <p:cNvPr id="973" name="Google Shape;973;p22"/>
              <p:cNvSpPr txBox="1"/>
              <p:nvPr/>
            </p:nvSpPr>
            <p:spPr>
              <a:xfrm>
                <a:off x="0" y="-38100"/>
                <a:ext cx="978876" cy="101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74" name="Google Shape;974;p22"/>
            <p:cNvSpPr txBox="1"/>
            <p:nvPr/>
          </p:nvSpPr>
          <p:spPr>
            <a:xfrm>
              <a:off x="850930" y="2936632"/>
              <a:ext cx="3584650" cy="5121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3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Fase de QA</a:t>
              </a:r>
              <a:endParaRPr/>
            </a:p>
          </p:txBody>
        </p:sp>
        <p:sp>
          <p:nvSpPr>
            <p:cNvPr id="975" name="Google Shape;975;p22"/>
            <p:cNvSpPr txBox="1"/>
            <p:nvPr/>
          </p:nvSpPr>
          <p:spPr>
            <a:xfrm>
              <a:off x="165598" y="1441399"/>
              <a:ext cx="4955313" cy="1200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395" u="none" cap="none" strike="noStrike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$ 2.274.272</a:t>
              </a:r>
              <a:endParaRPr/>
            </a:p>
          </p:txBody>
        </p:sp>
        <p:grpSp>
          <p:nvGrpSpPr>
            <p:cNvPr id="976" name="Google Shape;976;p22"/>
            <p:cNvGrpSpPr/>
            <p:nvPr/>
          </p:nvGrpSpPr>
          <p:grpSpPr>
            <a:xfrm>
              <a:off x="0" y="5096469"/>
              <a:ext cx="5286510" cy="854520"/>
              <a:chOff x="0" y="-38100"/>
              <a:chExt cx="978876" cy="158227"/>
            </a:xfrm>
          </p:grpSpPr>
          <p:sp>
            <p:nvSpPr>
              <p:cNvPr id="977" name="Google Shape;977;p22"/>
              <p:cNvSpPr/>
              <p:nvPr/>
            </p:nvSpPr>
            <p:spPr>
              <a:xfrm>
                <a:off x="0" y="0"/>
                <a:ext cx="978876" cy="120127"/>
              </a:xfrm>
              <a:custGeom>
                <a:rect b="b" l="l" r="r" t="t"/>
                <a:pathLst>
                  <a:path extrusionOk="0" h="120127" w="978876">
                    <a:moveTo>
                      <a:pt x="0" y="0"/>
                    </a:moveTo>
                    <a:lnTo>
                      <a:pt x="978876" y="0"/>
                    </a:lnTo>
                    <a:lnTo>
                      <a:pt x="978876" y="120127"/>
                    </a:lnTo>
                    <a:lnTo>
                      <a:pt x="0" y="120127"/>
                    </a:lnTo>
                    <a:close/>
                  </a:path>
                </a:pathLst>
              </a:custGeom>
              <a:solidFill>
                <a:srgbClr val="145DA0">
                  <a:alpha val="48235"/>
                </a:srgbClr>
              </a:solidFill>
              <a:ln>
                <a:noFill/>
              </a:ln>
            </p:spPr>
          </p:sp>
          <p:sp>
            <p:nvSpPr>
              <p:cNvPr id="978" name="Google Shape;978;p22"/>
              <p:cNvSpPr txBox="1"/>
              <p:nvPr/>
            </p:nvSpPr>
            <p:spPr>
              <a:xfrm>
                <a:off x="0" y="-38100"/>
                <a:ext cx="978876" cy="158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2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99" u="none" cap="none" strike="noStrik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19%</a:t>
                </a:r>
                <a:endParaRPr/>
              </a:p>
            </p:txBody>
          </p:sp>
        </p:grpSp>
      </p:grpSp>
      <p:grpSp>
        <p:nvGrpSpPr>
          <p:cNvPr id="979" name="Google Shape;979;p22"/>
          <p:cNvGrpSpPr/>
          <p:nvPr/>
        </p:nvGrpSpPr>
        <p:grpSpPr>
          <a:xfrm>
            <a:off x="7492295" y="1280969"/>
            <a:ext cx="2699112" cy="3245173"/>
            <a:chOff x="0" y="-140074"/>
            <a:chExt cx="3598816" cy="4326898"/>
          </a:xfrm>
        </p:grpSpPr>
        <p:grpSp>
          <p:nvGrpSpPr>
            <p:cNvPr id="980" name="Google Shape;980;p22"/>
            <p:cNvGrpSpPr/>
            <p:nvPr/>
          </p:nvGrpSpPr>
          <p:grpSpPr>
            <a:xfrm>
              <a:off x="0" y="-140074"/>
              <a:ext cx="3598816" cy="3749593"/>
              <a:chOff x="0" y="-38100"/>
              <a:chExt cx="978876" cy="1019887"/>
            </a:xfrm>
          </p:grpSpPr>
          <p:sp>
            <p:nvSpPr>
              <p:cNvPr id="981" name="Google Shape;981;p22"/>
              <p:cNvSpPr/>
              <p:nvPr/>
            </p:nvSpPr>
            <p:spPr>
              <a:xfrm>
                <a:off x="0" y="0"/>
                <a:ext cx="978876" cy="981787"/>
              </a:xfrm>
              <a:custGeom>
                <a:rect b="b" l="l" r="r" t="t"/>
                <a:pathLst>
                  <a:path extrusionOk="0" h="981787" w="978876">
                    <a:moveTo>
                      <a:pt x="0" y="0"/>
                    </a:moveTo>
                    <a:lnTo>
                      <a:pt x="978876" y="0"/>
                    </a:lnTo>
                    <a:lnTo>
                      <a:pt x="978876" y="981787"/>
                    </a:lnTo>
                    <a:lnTo>
                      <a:pt x="0" y="981787"/>
                    </a:lnTo>
                    <a:close/>
                  </a:path>
                </a:pathLst>
              </a:custGeom>
              <a:solidFill>
                <a:srgbClr val="38B6FF">
                  <a:alpha val="95294"/>
                </a:srgbClr>
              </a:solidFill>
              <a:ln>
                <a:noFill/>
              </a:ln>
            </p:spPr>
          </p:sp>
          <p:sp>
            <p:nvSpPr>
              <p:cNvPr id="982" name="Google Shape;982;p22"/>
              <p:cNvSpPr txBox="1"/>
              <p:nvPr/>
            </p:nvSpPr>
            <p:spPr>
              <a:xfrm>
                <a:off x="0" y="-38100"/>
                <a:ext cx="978876" cy="101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3" name="Google Shape;983;p22"/>
            <p:cNvSpPr txBox="1"/>
            <p:nvPr/>
          </p:nvSpPr>
          <p:spPr>
            <a:xfrm>
              <a:off x="579274" y="1999931"/>
              <a:ext cx="2440267" cy="10734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68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Fase de Implementación y Cierre</a:t>
              </a:r>
              <a:endParaRPr/>
            </a:p>
          </p:txBody>
        </p:sp>
        <p:sp>
          <p:nvSpPr>
            <p:cNvPr id="984" name="Google Shape;984;p22"/>
            <p:cNvSpPr txBox="1"/>
            <p:nvPr/>
          </p:nvSpPr>
          <p:spPr>
            <a:xfrm>
              <a:off x="112732" y="985890"/>
              <a:ext cx="3373352" cy="8128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72" u="none" cap="none" strike="noStrike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$ 836.920</a:t>
              </a:r>
              <a:endParaRPr/>
            </a:p>
          </p:txBody>
        </p:sp>
        <p:grpSp>
          <p:nvGrpSpPr>
            <p:cNvPr id="985" name="Google Shape;985;p22"/>
            <p:cNvGrpSpPr/>
            <p:nvPr/>
          </p:nvGrpSpPr>
          <p:grpSpPr>
            <a:xfrm>
              <a:off x="0" y="3469446"/>
              <a:ext cx="3598816" cy="717378"/>
              <a:chOff x="0" y="-38100"/>
              <a:chExt cx="978876" cy="195127"/>
            </a:xfrm>
          </p:grpSpPr>
          <p:sp>
            <p:nvSpPr>
              <p:cNvPr id="986" name="Google Shape;986;p22"/>
              <p:cNvSpPr/>
              <p:nvPr/>
            </p:nvSpPr>
            <p:spPr>
              <a:xfrm>
                <a:off x="0" y="0"/>
                <a:ext cx="978876" cy="157027"/>
              </a:xfrm>
              <a:custGeom>
                <a:rect b="b" l="l" r="r" t="t"/>
                <a:pathLst>
                  <a:path extrusionOk="0" h="157027" w="978876">
                    <a:moveTo>
                      <a:pt x="0" y="0"/>
                    </a:moveTo>
                    <a:lnTo>
                      <a:pt x="978876" y="0"/>
                    </a:lnTo>
                    <a:lnTo>
                      <a:pt x="978876" y="157027"/>
                    </a:lnTo>
                    <a:lnTo>
                      <a:pt x="0" y="157027"/>
                    </a:lnTo>
                    <a:close/>
                  </a:path>
                </a:pathLst>
              </a:custGeom>
              <a:solidFill>
                <a:srgbClr val="145DA0">
                  <a:alpha val="48235"/>
                </a:srgbClr>
              </a:solidFill>
              <a:ln>
                <a:noFill/>
              </a:ln>
            </p:spPr>
          </p:sp>
          <p:sp>
            <p:nvSpPr>
              <p:cNvPr id="987" name="Google Shape;987;p22"/>
              <p:cNvSpPr txBox="1"/>
              <p:nvPr/>
            </p:nvSpPr>
            <p:spPr>
              <a:xfrm>
                <a:off x="0" y="-38100"/>
                <a:ext cx="978876" cy="1951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2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99" u="none" cap="none" strike="noStrik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7%</a:t>
                </a:r>
                <a:endParaRPr/>
              </a:p>
            </p:txBody>
          </p:sp>
        </p:grpSp>
      </p:grpSp>
      <p:grpSp>
        <p:nvGrpSpPr>
          <p:cNvPr id="988" name="Google Shape;988;p22"/>
          <p:cNvGrpSpPr/>
          <p:nvPr/>
        </p:nvGrpSpPr>
        <p:grpSpPr>
          <a:xfrm>
            <a:off x="1165985" y="8690867"/>
            <a:ext cx="15878182" cy="1183784"/>
            <a:chOff x="0" y="-66675"/>
            <a:chExt cx="3546452" cy="264403"/>
          </a:xfrm>
        </p:grpSpPr>
        <p:sp>
          <p:nvSpPr>
            <p:cNvPr id="989" name="Google Shape;989;p22"/>
            <p:cNvSpPr/>
            <p:nvPr/>
          </p:nvSpPr>
          <p:spPr>
            <a:xfrm>
              <a:off x="0" y="0"/>
              <a:ext cx="3546452" cy="197728"/>
            </a:xfrm>
            <a:custGeom>
              <a:rect b="b" l="l" r="r" t="t"/>
              <a:pathLst>
                <a:path extrusionOk="0" h="197728" w="3546452">
                  <a:moveTo>
                    <a:pt x="0" y="0"/>
                  </a:moveTo>
                  <a:lnTo>
                    <a:pt x="3546452" y="0"/>
                  </a:lnTo>
                  <a:lnTo>
                    <a:pt x="3546452" y="197728"/>
                  </a:lnTo>
                  <a:lnTo>
                    <a:pt x="0" y="197728"/>
                  </a:lnTo>
                  <a:close/>
                </a:path>
              </a:pathLst>
            </a:custGeom>
            <a:solidFill>
              <a:srgbClr val="145DA0">
                <a:alpha val="80000"/>
              </a:srgbClr>
            </a:solidFill>
            <a:ln>
              <a:noFill/>
            </a:ln>
          </p:spPr>
        </p:sp>
        <p:sp>
          <p:nvSpPr>
            <p:cNvPr id="990" name="Google Shape;990;p22"/>
            <p:cNvSpPr txBox="1"/>
            <p:nvPr/>
          </p:nvSpPr>
          <p:spPr>
            <a:xfrm>
              <a:off x="0" y="-66675"/>
              <a:ext cx="3546452" cy="264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675" lIns="63675" spcFirstLastPara="1" rIns="63675" wrap="square" tIns="63675">
              <a:no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99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$ 12.043.776</a:t>
              </a:r>
              <a:endParaRPr/>
            </a:p>
          </p:txBody>
        </p:sp>
      </p:grpSp>
      <p:sp>
        <p:nvSpPr>
          <p:cNvPr id="991" name="Google Shape;991;p22"/>
          <p:cNvSpPr/>
          <p:nvPr/>
        </p:nvSpPr>
        <p:spPr>
          <a:xfrm>
            <a:off x="16386498" y="0"/>
            <a:ext cx="1901502" cy="1901502"/>
          </a:xfrm>
          <a:custGeom>
            <a:rect b="b" l="l" r="r" t="t"/>
            <a:pathLst>
              <a:path extrusionOk="0" h="1901502" w="1901502">
                <a:moveTo>
                  <a:pt x="0" y="0"/>
                </a:moveTo>
                <a:lnTo>
                  <a:pt x="1901502" y="0"/>
                </a:lnTo>
                <a:lnTo>
                  <a:pt x="1901502" y="1901502"/>
                </a:lnTo>
                <a:lnTo>
                  <a:pt x="0" y="1901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F63"/>
        </a:solidFill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23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997" name="Google Shape;997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9" name="Google Shape;999;p23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000" name="Google Shape;1000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2" name="Google Shape;1002;p23"/>
          <p:cNvGrpSpPr/>
          <p:nvPr/>
        </p:nvGrpSpPr>
        <p:grpSpPr>
          <a:xfrm>
            <a:off x="886743" y="1621054"/>
            <a:ext cx="7393073" cy="8135739"/>
            <a:chOff x="0" y="0"/>
            <a:chExt cx="9857431" cy="10847652"/>
          </a:xfrm>
        </p:grpSpPr>
        <p:sp>
          <p:nvSpPr>
            <p:cNvPr id="1003" name="Google Shape;1003;p23"/>
            <p:cNvSpPr/>
            <p:nvPr/>
          </p:nvSpPr>
          <p:spPr>
            <a:xfrm>
              <a:off x="0" y="8900809"/>
              <a:ext cx="9857431" cy="1946843"/>
            </a:xfrm>
            <a:custGeom>
              <a:rect b="b" l="l" r="r" t="t"/>
              <a:pathLst>
                <a:path extrusionOk="0" h="1946843" w="9857431">
                  <a:moveTo>
                    <a:pt x="0" y="0"/>
                  </a:moveTo>
                  <a:lnTo>
                    <a:pt x="9857431" y="0"/>
                  </a:lnTo>
                  <a:lnTo>
                    <a:pt x="9857431" y="1946843"/>
                  </a:lnTo>
                  <a:lnTo>
                    <a:pt x="0" y="19468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004" name="Google Shape;1004;p23"/>
            <p:cNvGrpSpPr/>
            <p:nvPr/>
          </p:nvGrpSpPr>
          <p:grpSpPr>
            <a:xfrm>
              <a:off x="0" y="1255426"/>
              <a:ext cx="9857431" cy="8926081"/>
              <a:chOff x="0" y="-38100"/>
              <a:chExt cx="1554321" cy="1407465"/>
            </a:xfrm>
          </p:grpSpPr>
          <p:sp>
            <p:nvSpPr>
              <p:cNvPr id="1005" name="Google Shape;1005;p23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rect b="b" l="l" r="r" t="t"/>
                <a:pathLst>
                  <a:path extrusionOk="0" h="1369365" w="1554321">
                    <a:moveTo>
                      <a:pt x="58312" y="0"/>
                    </a:moveTo>
                    <a:lnTo>
                      <a:pt x="1496009" y="0"/>
                    </a:lnTo>
                    <a:cubicBezTo>
                      <a:pt x="1511474" y="0"/>
                      <a:pt x="1526306" y="6144"/>
                      <a:pt x="1537241" y="17079"/>
                    </a:cubicBezTo>
                    <a:cubicBezTo>
                      <a:pt x="1548177" y="28015"/>
                      <a:pt x="1554321" y="42846"/>
                      <a:pt x="1554321" y="58312"/>
                    </a:cubicBezTo>
                    <a:lnTo>
                      <a:pt x="1554321" y="1311054"/>
                    </a:lnTo>
                    <a:cubicBezTo>
                      <a:pt x="1554321" y="1326519"/>
                      <a:pt x="1548177" y="1341351"/>
                      <a:pt x="1537241" y="1352286"/>
                    </a:cubicBezTo>
                    <a:cubicBezTo>
                      <a:pt x="1526306" y="1363222"/>
                      <a:pt x="1511474" y="1369365"/>
                      <a:pt x="1496009" y="1369365"/>
                    </a:cubicBezTo>
                    <a:lnTo>
                      <a:pt x="58312" y="1369365"/>
                    </a:lnTo>
                    <a:cubicBezTo>
                      <a:pt x="42846" y="1369365"/>
                      <a:pt x="28015" y="1363222"/>
                      <a:pt x="17079" y="1352286"/>
                    </a:cubicBezTo>
                    <a:cubicBezTo>
                      <a:pt x="6144" y="1341351"/>
                      <a:pt x="0" y="1326519"/>
                      <a:pt x="0" y="1311054"/>
                    </a:cubicBezTo>
                    <a:lnTo>
                      <a:pt x="0" y="58312"/>
                    </a:lnTo>
                    <a:cubicBezTo>
                      <a:pt x="0" y="42846"/>
                      <a:pt x="6144" y="28015"/>
                      <a:pt x="17079" y="17079"/>
                    </a:cubicBezTo>
                    <a:cubicBezTo>
                      <a:pt x="28015" y="6144"/>
                      <a:pt x="42846" y="0"/>
                      <a:pt x="58312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3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07" name="Google Shape;1007;p23"/>
            <p:cNvSpPr/>
            <p:nvPr/>
          </p:nvSpPr>
          <p:spPr>
            <a:xfrm>
              <a:off x="313180" y="2611885"/>
              <a:ext cx="9398905" cy="5287413"/>
            </a:xfrm>
            <a:custGeom>
              <a:rect b="b" l="l" r="r" t="t"/>
              <a:pathLst>
                <a:path extrusionOk="0"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559" l="0" r="0" t="-1559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3"/>
            <p:cNvSpPr txBox="1"/>
            <p:nvPr/>
          </p:nvSpPr>
          <p:spPr>
            <a:xfrm>
              <a:off x="144289" y="8053615"/>
              <a:ext cx="9338682" cy="1369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19" u="none" cap="none" strike="noStrik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Stack PERN</a:t>
              </a:r>
              <a:endParaRPr/>
            </a:p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19" u="none" cap="none" strike="noStrik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PostgreSQL - Express - React - Node</a:t>
              </a: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2715850" y="0"/>
              <a:ext cx="3874730" cy="2994110"/>
            </a:xfrm>
            <a:custGeom>
              <a:rect b="b" l="l" r="r" t="t"/>
              <a:pathLst>
                <a:path extrusionOk="0" h="2994110" w="3874730">
                  <a:moveTo>
                    <a:pt x="0" y="0"/>
                  </a:moveTo>
                  <a:lnTo>
                    <a:pt x="3874731" y="0"/>
                  </a:lnTo>
                  <a:lnTo>
                    <a:pt x="3874731" y="2994110"/>
                  </a:lnTo>
                  <a:lnTo>
                    <a:pt x="0" y="29941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010" name="Google Shape;1010;p23"/>
          <p:cNvGrpSpPr/>
          <p:nvPr/>
        </p:nvGrpSpPr>
        <p:grpSpPr>
          <a:xfrm>
            <a:off x="13089626" y="4912602"/>
            <a:ext cx="3958192" cy="4302199"/>
            <a:chOff x="0" y="0"/>
            <a:chExt cx="5277589" cy="5736264"/>
          </a:xfrm>
        </p:grpSpPr>
        <p:sp>
          <p:nvSpPr>
            <p:cNvPr id="1011" name="Google Shape;1011;p23"/>
            <p:cNvSpPr/>
            <p:nvPr/>
          </p:nvSpPr>
          <p:spPr>
            <a:xfrm>
              <a:off x="0" y="4693940"/>
              <a:ext cx="5277589" cy="1042324"/>
            </a:xfrm>
            <a:custGeom>
              <a:rect b="b" l="l" r="r" t="t"/>
              <a:pathLst>
                <a:path extrusionOk="0" h="1042324" w="5277589">
                  <a:moveTo>
                    <a:pt x="0" y="0"/>
                  </a:moveTo>
                  <a:lnTo>
                    <a:pt x="5277589" y="0"/>
                  </a:lnTo>
                  <a:lnTo>
                    <a:pt x="5277589" y="1042323"/>
                  </a:lnTo>
                  <a:lnTo>
                    <a:pt x="0" y="10423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012" name="Google Shape;1012;p23"/>
            <p:cNvGrpSpPr/>
            <p:nvPr/>
          </p:nvGrpSpPr>
          <p:grpSpPr>
            <a:xfrm>
              <a:off x="0" y="600664"/>
              <a:ext cx="5277589" cy="4778951"/>
              <a:chOff x="0" y="-38100"/>
              <a:chExt cx="1554321" cy="1407465"/>
            </a:xfrm>
          </p:grpSpPr>
          <p:sp>
            <p:nvSpPr>
              <p:cNvPr id="1013" name="Google Shape;1013;p23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rect b="b" l="l" r="r" t="t"/>
                <a:pathLst>
                  <a:path extrusionOk="0" h="1369365" w="1554321">
                    <a:moveTo>
                      <a:pt x="86061" y="0"/>
                    </a:moveTo>
                    <a:lnTo>
                      <a:pt x="1468260" y="0"/>
                    </a:lnTo>
                    <a:cubicBezTo>
                      <a:pt x="1515790" y="0"/>
                      <a:pt x="1554321" y="38531"/>
                      <a:pt x="1554321" y="86061"/>
                    </a:cubicBezTo>
                    <a:lnTo>
                      <a:pt x="1554321" y="1283305"/>
                    </a:lnTo>
                    <a:cubicBezTo>
                      <a:pt x="1554321" y="1306129"/>
                      <a:pt x="1545253" y="1328019"/>
                      <a:pt x="1529114" y="1344159"/>
                    </a:cubicBezTo>
                    <a:cubicBezTo>
                      <a:pt x="1512974" y="1360298"/>
                      <a:pt x="1491085" y="1369365"/>
                      <a:pt x="1468260" y="1369365"/>
                    </a:cubicBezTo>
                    <a:lnTo>
                      <a:pt x="86061" y="1369365"/>
                    </a:lnTo>
                    <a:cubicBezTo>
                      <a:pt x="38531" y="1369365"/>
                      <a:pt x="0" y="1330834"/>
                      <a:pt x="0" y="1283305"/>
                    </a:cubicBezTo>
                    <a:lnTo>
                      <a:pt x="0" y="86061"/>
                    </a:lnTo>
                    <a:cubicBezTo>
                      <a:pt x="0" y="38531"/>
                      <a:pt x="38531" y="0"/>
                      <a:pt x="86061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3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400" lIns="34400" spcFirstLastPara="1" rIns="34400" wrap="square" tIns="344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15" name="Google Shape;1015;p23"/>
            <p:cNvSpPr/>
            <p:nvPr/>
          </p:nvSpPr>
          <p:spPr>
            <a:xfrm>
              <a:off x="167674" y="1326901"/>
              <a:ext cx="5032098" cy="2830838"/>
            </a:xfrm>
            <a:custGeom>
              <a:rect b="b" l="l" r="r" t="t"/>
              <a:pathLst>
                <a:path extrusionOk="0"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2" l="0" r="0" t="-3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3"/>
            <p:cNvSpPr txBox="1"/>
            <p:nvPr/>
          </p:nvSpPr>
          <p:spPr>
            <a:xfrm>
              <a:off x="77251" y="4242382"/>
              <a:ext cx="4999854" cy="3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16" u="none" cap="none" strike="noStrik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Control de versiones</a:t>
              </a:r>
              <a:endParaRPr/>
            </a:p>
          </p:txBody>
        </p:sp>
        <p:sp>
          <p:nvSpPr>
            <p:cNvPr id="1017" name="Google Shape;1017;p23"/>
            <p:cNvSpPr/>
            <p:nvPr/>
          </p:nvSpPr>
          <p:spPr>
            <a:xfrm>
              <a:off x="1731881" y="0"/>
              <a:ext cx="1690595" cy="1460059"/>
            </a:xfrm>
            <a:custGeom>
              <a:rect b="b" l="l" r="r" t="t"/>
              <a:pathLst>
                <a:path extrusionOk="0" h="1460059" w="1690595">
                  <a:moveTo>
                    <a:pt x="0" y="0"/>
                  </a:moveTo>
                  <a:lnTo>
                    <a:pt x="1690595" y="0"/>
                  </a:lnTo>
                  <a:lnTo>
                    <a:pt x="1690595" y="1460059"/>
                  </a:lnTo>
                  <a:lnTo>
                    <a:pt x="0" y="14600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018" name="Google Shape;1018;p23"/>
          <p:cNvGrpSpPr/>
          <p:nvPr/>
        </p:nvGrpSpPr>
        <p:grpSpPr>
          <a:xfrm>
            <a:off x="13156451" y="347435"/>
            <a:ext cx="3824542" cy="4208733"/>
            <a:chOff x="0" y="0"/>
            <a:chExt cx="5099389" cy="5611644"/>
          </a:xfrm>
        </p:grpSpPr>
        <p:sp>
          <p:nvSpPr>
            <p:cNvPr id="1019" name="Google Shape;1019;p23"/>
            <p:cNvSpPr/>
            <p:nvPr/>
          </p:nvSpPr>
          <p:spPr>
            <a:xfrm>
              <a:off x="0" y="4604515"/>
              <a:ext cx="5099389" cy="1007129"/>
            </a:xfrm>
            <a:custGeom>
              <a:rect b="b" l="l" r="r" t="t"/>
              <a:pathLst>
                <a:path extrusionOk="0" h="1007129" w="5099389">
                  <a:moveTo>
                    <a:pt x="0" y="0"/>
                  </a:moveTo>
                  <a:lnTo>
                    <a:pt x="5099389" y="0"/>
                  </a:lnTo>
                  <a:lnTo>
                    <a:pt x="5099389" y="1007129"/>
                  </a:lnTo>
                  <a:lnTo>
                    <a:pt x="0" y="10071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020" name="Google Shape;1020;p23"/>
            <p:cNvGrpSpPr/>
            <p:nvPr/>
          </p:nvGrpSpPr>
          <p:grpSpPr>
            <a:xfrm>
              <a:off x="0" y="649450"/>
              <a:ext cx="5099389" cy="4617588"/>
              <a:chOff x="0" y="-38100"/>
              <a:chExt cx="1554321" cy="1407465"/>
            </a:xfrm>
          </p:grpSpPr>
          <p:sp>
            <p:nvSpPr>
              <p:cNvPr id="1021" name="Google Shape;1021;p23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rect b="b" l="l" r="r" t="t"/>
                <a:pathLst>
                  <a:path extrusionOk="0" h="1369365" w="1554321">
                    <a:moveTo>
                      <a:pt x="58312" y="0"/>
                    </a:moveTo>
                    <a:lnTo>
                      <a:pt x="1496009" y="0"/>
                    </a:lnTo>
                    <a:cubicBezTo>
                      <a:pt x="1511474" y="0"/>
                      <a:pt x="1526306" y="6144"/>
                      <a:pt x="1537241" y="17079"/>
                    </a:cubicBezTo>
                    <a:cubicBezTo>
                      <a:pt x="1548177" y="28015"/>
                      <a:pt x="1554321" y="42846"/>
                      <a:pt x="1554321" y="58312"/>
                    </a:cubicBezTo>
                    <a:lnTo>
                      <a:pt x="1554321" y="1311054"/>
                    </a:lnTo>
                    <a:cubicBezTo>
                      <a:pt x="1554321" y="1326519"/>
                      <a:pt x="1548177" y="1341351"/>
                      <a:pt x="1537241" y="1352286"/>
                    </a:cubicBezTo>
                    <a:cubicBezTo>
                      <a:pt x="1526306" y="1363222"/>
                      <a:pt x="1511474" y="1369365"/>
                      <a:pt x="1496009" y="1369365"/>
                    </a:cubicBezTo>
                    <a:lnTo>
                      <a:pt x="58312" y="1369365"/>
                    </a:lnTo>
                    <a:cubicBezTo>
                      <a:pt x="42846" y="1369365"/>
                      <a:pt x="28015" y="1363222"/>
                      <a:pt x="17079" y="1352286"/>
                    </a:cubicBezTo>
                    <a:cubicBezTo>
                      <a:pt x="6144" y="1341351"/>
                      <a:pt x="0" y="1326519"/>
                      <a:pt x="0" y="1311054"/>
                    </a:cubicBezTo>
                    <a:lnTo>
                      <a:pt x="0" y="58312"/>
                    </a:lnTo>
                    <a:cubicBezTo>
                      <a:pt x="0" y="42846"/>
                      <a:pt x="6144" y="28015"/>
                      <a:pt x="17079" y="17079"/>
                    </a:cubicBezTo>
                    <a:cubicBezTo>
                      <a:pt x="28015" y="6144"/>
                      <a:pt x="42846" y="0"/>
                      <a:pt x="58312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3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3" name="Google Shape;1023;p23"/>
            <p:cNvSpPr/>
            <p:nvPr/>
          </p:nvSpPr>
          <p:spPr>
            <a:xfrm>
              <a:off x="162012" y="1351165"/>
              <a:ext cx="4862187" cy="2735254"/>
            </a:xfrm>
            <a:custGeom>
              <a:rect b="b" l="l" r="r" t="t"/>
              <a:pathLst>
                <a:path extrusionOk="0"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336" l="0" r="0" t="-333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74643" y="4167239"/>
              <a:ext cx="4831033" cy="7073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62" u="none" cap="none" strike="noStrik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Contenedorización</a:t>
              </a:r>
              <a:endParaRPr/>
            </a:p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62" u="none" cap="none" strike="noStrik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Contenedores, despliegue</a:t>
              </a:r>
              <a:endParaRPr/>
            </a:p>
          </p:txBody>
        </p:sp>
        <p:sp>
          <p:nvSpPr>
            <p:cNvPr id="1025" name="Google Shape;1025;p23"/>
            <p:cNvSpPr/>
            <p:nvPr/>
          </p:nvSpPr>
          <p:spPr>
            <a:xfrm>
              <a:off x="1041361" y="0"/>
              <a:ext cx="3016668" cy="1331115"/>
            </a:xfrm>
            <a:custGeom>
              <a:rect b="b" l="l" r="r" t="t"/>
              <a:pathLst>
                <a:path extrusionOk="0" h="1331115" w="3016668">
                  <a:moveTo>
                    <a:pt x="0" y="0"/>
                  </a:moveTo>
                  <a:lnTo>
                    <a:pt x="3016668" y="0"/>
                  </a:lnTo>
                  <a:lnTo>
                    <a:pt x="3016668" y="1331115"/>
                  </a:lnTo>
                  <a:lnTo>
                    <a:pt x="0" y="13311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026" name="Google Shape;1026;p23"/>
          <p:cNvGrpSpPr/>
          <p:nvPr/>
        </p:nvGrpSpPr>
        <p:grpSpPr>
          <a:xfrm>
            <a:off x="8716694" y="222111"/>
            <a:ext cx="3817023" cy="4325783"/>
            <a:chOff x="0" y="0"/>
            <a:chExt cx="5089365" cy="5767711"/>
          </a:xfrm>
        </p:grpSpPr>
        <p:sp>
          <p:nvSpPr>
            <p:cNvPr id="1027" name="Google Shape;1027;p23"/>
            <p:cNvSpPr/>
            <p:nvPr/>
          </p:nvSpPr>
          <p:spPr>
            <a:xfrm>
              <a:off x="0" y="4762562"/>
              <a:ext cx="5089365" cy="1005149"/>
            </a:xfrm>
            <a:custGeom>
              <a:rect b="b" l="l" r="r" t="t"/>
              <a:pathLst>
                <a:path extrusionOk="0" h="1005149" w="5089365">
                  <a:moveTo>
                    <a:pt x="0" y="0"/>
                  </a:moveTo>
                  <a:lnTo>
                    <a:pt x="5089365" y="0"/>
                  </a:lnTo>
                  <a:lnTo>
                    <a:pt x="5089365" y="1005149"/>
                  </a:lnTo>
                  <a:lnTo>
                    <a:pt x="0" y="10051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028" name="Google Shape;1028;p23"/>
            <p:cNvGrpSpPr/>
            <p:nvPr/>
          </p:nvGrpSpPr>
          <p:grpSpPr>
            <a:xfrm>
              <a:off x="0" y="815272"/>
              <a:ext cx="5089365" cy="4608511"/>
              <a:chOff x="0" y="-38100"/>
              <a:chExt cx="1554321" cy="1407465"/>
            </a:xfrm>
          </p:grpSpPr>
          <p:sp>
            <p:nvSpPr>
              <p:cNvPr id="1029" name="Google Shape;1029;p23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rect b="b" l="l" r="r" t="t"/>
                <a:pathLst>
                  <a:path extrusionOk="0" h="1369365" w="1554321">
                    <a:moveTo>
                      <a:pt x="58312" y="0"/>
                    </a:moveTo>
                    <a:lnTo>
                      <a:pt x="1496009" y="0"/>
                    </a:lnTo>
                    <a:cubicBezTo>
                      <a:pt x="1511474" y="0"/>
                      <a:pt x="1526306" y="6144"/>
                      <a:pt x="1537241" y="17079"/>
                    </a:cubicBezTo>
                    <a:cubicBezTo>
                      <a:pt x="1548177" y="28015"/>
                      <a:pt x="1554321" y="42846"/>
                      <a:pt x="1554321" y="58312"/>
                    </a:cubicBezTo>
                    <a:lnTo>
                      <a:pt x="1554321" y="1311054"/>
                    </a:lnTo>
                    <a:cubicBezTo>
                      <a:pt x="1554321" y="1326519"/>
                      <a:pt x="1548177" y="1341351"/>
                      <a:pt x="1537241" y="1352286"/>
                    </a:cubicBezTo>
                    <a:cubicBezTo>
                      <a:pt x="1526306" y="1363222"/>
                      <a:pt x="1511474" y="1369365"/>
                      <a:pt x="1496009" y="1369365"/>
                    </a:cubicBezTo>
                    <a:lnTo>
                      <a:pt x="58312" y="1369365"/>
                    </a:lnTo>
                    <a:cubicBezTo>
                      <a:pt x="42846" y="1369365"/>
                      <a:pt x="28015" y="1363222"/>
                      <a:pt x="17079" y="1352286"/>
                    </a:cubicBezTo>
                    <a:cubicBezTo>
                      <a:pt x="6144" y="1341351"/>
                      <a:pt x="0" y="1326519"/>
                      <a:pt x="0" y="1311054"/>
                    </a:cubicBezTo>
                    <a:lnTo>
                      <a:pt x="0" y="58312"/>
                    </a:lnTo>
                    <a:cubicBezTo>
                      <a:pt x="0" y="42846"/>
                      <a:pt x="6144" y="28015"/>
                      <a:pt x="17079" y="17079"/>
                    </a:cubicBezTo>
                    <a:cubicBezTo>
                      <a:pt x="28015" y="6144"/>
                      <a:pt x="42846" y="0"/>
                      <a:pt x="58312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3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31" name="Google Shape;1031;p23"/>
            <p:cNvSpPr/>
            <p:nvPr/>
          </p:nvSpPr>
          <p:spPr>
            <a:xfrm>
              <a:off x="161694" y="1515608"/>
              <a:ext cx="4852629" cy="2729877"/>
            </a:xfrm>
            <a:custGeom>
              <a:rect b="b" l="l" r="r" t="t"/>
              <a:pathLst>
                <a:path extrusionOk="0"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-4337" l="0" r="0" t="-2409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74496" y="4326089"/>
              <a:ext cx="4821536" cy="7060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6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59" u="none" cap="none" strike="noStrik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Documentación interactiva de los servicios de la API</a:t>
              </a:r>
              <a:endParaRPr/>
            </a:p>
          </p:txBody>
        </p:sp>
        <p:sp>
          <p:nvSpPr>
            <p:cNvPr id="1033" name="Google Shape;1033;p23"/>
            <p:cNvSpPr/>
            <p:nvPr/>
          </p:nvSpPr>
          <p:spPr>
            <a:xfrm>
              <a:off x="1646345" y="0"/>
              <a:ext cx="1796675" cy="1649674"/>
            </a:xfrm>
            <a:custGeom>
              <a:rect b="b" l="l" r="r" t="t"/>
              <a:pathLst>
                <a:path extrusionOk="0" h="1649674" w="1796675">
                  <a:moveTo>
                    <a:pt x="0" y="0"/>
                  </a:moveTo>
                  <a:lnTo>
                    <a:pt x="1796675" y="0"/>
                  </a:lnTo>
                  <a:lnTo>
                    <a:pt x="1796675" y="1649674"/>
                  </a:lnTo>
                  <a:lnTo>
                    <a:pt x="0" y="16496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034" name="Google Shape;1034;p23"/>
          <p:cNvGrpSpPr/>
          <p:nvPr/>
        </p:nvGrpSpPr>
        <p:grpSpPr>
          <a:xfrm>
            <a:off x="8657919" y="4884981"/>
            <a:ext cx="3934573" cy="4373318"/>
            <a:chOff x="0" y="0"/>
            <a:chExt cx="5246098" cy="5831091"/>
          </a:xfrm>
        </p:grpSpPr>
        <p:sp>
          <p:nvSpPr>
            <p:cNvPr id="1035" name="Google Shape;1035;p23"/>
            <p:cNvSpPr/>
            <p:nvPr/>
          </p:nvSpPr>
          <p:spPr>
            <a:xfrm>
              <a:off x="0" y="4794987"/>
              <a:ext cx="5246098" cy="1036104"/>
            </a:xfrm>
            <a:custGeom>
              <a:rect b="b" l="l" r="r" t="t"/>
              <a:pathLst>
                <a:path extrusionOk="0" h="1036104" w="5246098">
                  <a:moveTo>
                    <a:pt x="0" y="0"/>
                  </a:moveTo>
                  <a:lnTo>
                    <a:pt x="5246098" y="0"/>
                  </a:lnTo>
                  <a:lnTo>
                    <a:pt x="5246098" y="1036105"/>
                  </a:lnTo>
                  <a:lnTo>
                    <a:pt x="0" y="10361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036" name="Google Shape;1036;p23"/>
            <p:cNvGrpSpPr/>
            <p:nvPr/>
          </p:nvGrpSpPr>
          <p:grpSpPr>
            <a:xfrm>
              <a:off x="0" y="726136"/>
              <a:ext cx="5246098" cy="4750436"/>
              <a:chOff x="0" y="-38100"/>
              <a:chExt cx="1554321" cy="1407465"/>
            </a:xfrm>
          </p:grpSpPr>
          <p:sp>
            <p:nvSpPr>
              <p:cNvPr id="1037" name="Google Shape;1037;p23"/>
              <p:cNvSpPr/>
              <p:nvPr/>
            </p:nvSpPr>
            <p:spPr>
              <a:xfrm>
                <a:off x="0" y="0"/>
                <a:ext cx="1554321" cy="1369365"/>
              </a:xfrm>
              <a:custGeom>
                <a:rect b="b" l="l" r="r" t="t"/>
                <a:pathLst>
                  <a:path extrusionOk="0" h="1369365" w="1554321">
                    <a:moveTo>
                      <a:pt x="58312" y="0"/>
                    </a:moveTo>
                    <a:lnTo>
                      <a:pt x="1496009" y="0"/>
                    </a:lnTo>
                    <a:cubicBezTo>
                      <a:pt x="1511474" y="0"/>
                      <a:pt x="1526306" y="6144"/>
                      <a:pt x="1537241" y="17079"/>
                    </a:cubicBezTo>
                    <a:cubicBezTo>
                      <a:pt x="1548177" y="28015"/>
                      <a:pt x="1554321" y="42846"/>
                      <a:pt x="1554321" y="58312"/>
                    </a:cubicBezTo>
                    <a:lnTo>
                      <a:pt x="1554321" y="1311054"/>
                    </a:lnTo>
                    <a:cubicBezTo>
                      <a:pt x="1554321" y="1326519"/>
                      <a:pt x="1548177" y="1341351"/>
                      <a:pt x="1537241" y="1352286"/>
                    </a:cubicBezTo>
                    <a:cubicBezTo>
                      <a:pt x="1526306" y="1363222"/>
                      <a:pt x="1511474" y="1369365"/>
                      <a:pt x="1496009" y="1369365"/>
                    </a:cubicBezTo>
                    <a:lnTo>
                      <a:pt x="58312" y="1369365"/>
                    </a:lnTo>
                    <a:cubicBezTo>
                      <a:pt x="42846" y="1369365"/>
                      <a:pt x="28015" y="1363222"/>
                      <a:pt x="17079" y="1352286"/>
                    </a:cubicBezTo>
                    <a:cubicBezTo>
                      <a:pt x="6144" y="1341351"/>
                      <a:pt x="0" y="1326519"/>
                      <a:pt x="0" y="1311054"/>
                    </a:cubicBezTo>
                    <a:lnTo>
                      <a:pt x="0" y="58312"/>
                    </a:lnTo>
                    <a:cubicBezTo>
                      <a:pt x="0" y="42846"/>
                      <a:pt x="6144" y="28015"/>
                      <a:pt x="17079" y="17079"/>
                    </a:cubicBezTo>
                    <a:cubicBezTo>
                      <a:pt x="28015" y="6144"/>
                      <a:pt x="42846" y="0"/>
                      <a:pt x="58312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3"/>
              <p:cNvSpPr txBox="1"/>
              <p:nvPr/>
            </p:nvSpPr>
            <p:spPr>
              <a:xfrm>
                <a:off x="0" y="-38100"/>
                <a:ext cx="1554321" cy="1407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39" name="Google Shape;1039;p23"/>
            <p:cNvSpPr/>
            <p:nvPr/>
          </p:nvSpPr>
          <p:spPr>
            <a:xfrm>
              <a:off x="166673" y="1448039"/>
              <a:ext cx="5002071" cy="2813947"/>
            </a:xfrm>
            <a:custGeom>
              <a:rect b="b" l="l" r="r" t="t"/>
              <a:pathLst>
                <a:path extrusionOk="0"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b="0" l="-3691" r="-369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3"/>
            <p:cNvSpPr txBox="1"/>
            <p:nvPr/>
          </p:nvSpPr>
          <p:spPr>
            <a:xfrm>
              <a:off x="76790" y="4345953"/>
              <a:ext cx="4970021" cy="7268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7" u="none" cap="none" strike="noStrik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NoSQL</a:t>
              </a:r>
              <a:endParaRPr/>
            </a:p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7" u="none" cap="none" strike="noStrike">
                  <a:solidFill>
                    <a:srgbClr val="051D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Logs y monitoreo.</a:t>
              </a:r>
              <a:endParaRPr/>
            </a:p>
          </p:txBody>
        </p:sp>
        <p:sp>
          <p:nvSpPr>
            <p:cNvPr id="1041" name="Google Shape;1041;p23"/>
            <p:cNvSpPr/>
            <p:nvPr/>
          </p:nvSpPr>
          <p:spPr>
            <a:xfrm>
              <a:off x="1923725" y="0"/>
              <a:ext cx="1398648" cy="1709459"/>
            </a:xfrm>
            <a:custGeom>
              <a:rect b="b" l="l" r="r" t="t"/>
              <a:pathLst>
                <a:path extrusionOk="0" h="1709459" w="1398648">
                  <a:moveTo>
                    <a:pt x="0" y="0"/>
                  </a:moveTo>
                  <a:lnTo>
                    <a:pt x="1398648" y="0"/>
                  </a:lnTo>
                  <a:lnTo>
                    <a:pt x="1398648" y="1709459"/>
                  </a:lnTo>
                  <a:lnTo>
                    <a:pt x="0" y="17094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042" name="Google Shape;1042;p23"/>
          <p:cNvSpPr txBox="1"/>
          <p:nvPr/>
        </p:nvSpPr>
        <p:spPr>
          <a:xfrm>
            <a:off x="1028700" y="357926"/>
            <a:ext cx="7453950" cy="8703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08" u="none" cap="none" strike="noStrike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Tecnologías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1048" name="Google Shape;1048;p24"/>
          <p:cNvSpPr/>
          <p:nvPr/>
        </p:nvSpPr>
        <p:spPr>
          <a:xfrm rot="5400000">
            <a:off x="8990215" y="810330"/>
            <a:ext cx="8541900" cy="8666340"/>
          </a:xfrm>
          <a:custGeom>
            <a:rect b="b" l="l" r="r" t="t"/>
            <a:pathLst>
              <a:path extrusionOk="0" h="8666340" w="854190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9" name="Google Shape;1049;p24"/>
          <p:cNvSpPr/>
          <p:nvPr/>
        </p:nvSpPr>
        <p:spPr>
          <a:xfrm rot="5400000">
            <a:off x="2832861" y="810330"/>
            <a:ext cx="8541900" cy="8666340"/>
          </a:xfrm>
          <a:custGeom>
            <a:rect b="b" l="l" r="r" t="t"/>
            <a:pathLst>
              <a:path extrusionOk="0" h="8666340" w="854190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4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50" name="Google Shape;1050;p24"/>
          <p:cNvGrpSpPr/>
          <p:nvPr/>
        </p:nvGrpSpPr>
        <p:grpSpPr>
          <a:xfrm>
            <a:off x="1309250" y="1720212"/>
            <a:ext cx="15669500" cy="6701916"/>
            <a:chOff x="0" y="-38100"/>
            <a:chExt cx="4126947" cy="1765114"/>
          </a:xfrm>
        </p:grpSpPr>
        <p:sp>
          <p:nvSpPr>
            <p:cNvPr id="1051" name="Google Shape;1051;p24"/>
            <p:cNvSpPr/>
            <p:nvPr/>
          </p:nvSpPr>
          <p:spPr>
            <a:xfrm>
              <a:off x="0" y="0"/>
              <a:ext cx="4126947" cy="1727014"/>
            </a:xfrm>
            <a:custGeom>
              <a:rect b="b" l="l" r="r" t="t"/>
              <a:pathLst>
                <a:path extrusionOk="0" h="1727014" w="4126947">
                  <a:moveTo>
                    <a:pt x="0" y="0"/>
                  </a:moveTo>
                  <a:lnTo>
                    <a:pt x="4126947" y="0"/>
                  </a:lnTo>
                  <a:lnTo>
                    <a:pt x="4126947" y="1727014"/>
                  </a:lnTo>
                  <a:lnTo>
                    <a:pt x="0" y="1727014"/>
                  </a:lnTo>
                  <a:close/>
                </a:path>
              </a:pathLst>
            </a:custGeom>
            <a:solidFill>
              <a:srgbClr val="145DA0"/>
            </a:solidFill>
            <a:ln cap="sq" cmpd="sng" w="381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52" name="Google Shape;1052;p24"/>
            <p:cNvSpPr txBox="1"/>
            <p:nvPr/>
          </p:nvSpPr>
          <p:spPr>
            <a:xfrm>
              <a:off x="0" y="-38100"/>
              <a:ext cx="4126947" cy="17651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3" name="Google Shape;1053;p24"/>
          <p:cNvSpPr txBox="1"/>
          <p:nvPr/>
        </p:nvSpPr>
        <p:spPr>
          <a:xfrm>
            <a:off x="3332775" y="117158"/>
            <a:ext cx="11622449" cy="1642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CONCLUSIÓN</a:t>
            </a:r>
            <a:endParaRPr/>
          </a:p>
        </p:txBody>
      </p:sp>
      <p:sp>
        <p:nvSpPr>
          <p:cNvPr id="1054" name="Google Shape;1054;p24"/>
          <p:cNvSpPr txBox="1"/>
          <p:nvPr/>
        </p:nvSpPr>
        <p:spPr>
          <a:xfrm>
            <a:off x="2383849" y="2403448"/>
            <a:ext cx="13520302" cy="5384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9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proyecto Stockly está orientado a transformar la forma en que la tienda El Cubanito gestiona sus operaciones, pasando de registros manuales a un sistema integral que centraliza la información y facilita el control de inventarios, compras y ventas. Con esta solución se espera disminuir errores, mejorar los tiempos de atención al cliente y contar con datos confiables para la toma de decisiones. El uso de tecnologías modernas y un plan de trabajo definido permiten asegurar que el sistema no solo optimice la operativa diaria, sino que también siente las bases para el crecimiento futuro del negocio.</a:t>
            </a:r>
            <a:endParaRPr/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93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25"/>
          <p:cNvSpPr txBox="1"/>
          <p:nvPr/>
        </p:nvSpPr>
        <p:spPr>
          <a:xfrm>
            <a:off x="4734204" y="4165470"/>
            <a:ext cx="7082419" cy="176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364" u="none" cap="none" strike="noStrike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¡GRACIAS!</a:t>
            </a:r>
            <a:endParaRPr/>
          </a:p>
        </p:txBody>
      </p:sp>
      <p:grpSp>
        <p:nvGrpSpPr>
          <p:cNvPr id="1060" name="Google Shape;1060;p25"/>
          <p:cNvGrpSpPr/>
          <p:nvPr/>
        </p:nvGrpSpPr>
        <p:grpSpPr>
          <a:xfrm>
            <a:off x="15707094" y="-144661"/>
            <a:ext cx="5889088" cy="10431661"/>
            <a:chOff x="0" y="-38100"/>
            <a:chExt cx="1551036" cy="2747433"/>
          </a:xfrm>
        </p:grpSpPr>
        <p:sp>
          <p:nvSpPr>
            <p:cNvPr id="1061" name="Google Shape;1061;p25"/>
            <p:cNvSpPr/>
            <p:nvPr/>
          </p:nvSpPr>
          <p:spPr>
            <a:xfrm>
              <a:off x="0" y="0"/>
              <a:ext cx="1551036" cy="2709333"/>
            </a:xfrm>
            <a:custGeom>
              <a:rect b="b" l="l" r="r" t="t"/>
              <a:pathLst>
                <a:path extrusionOk="0" h="2709333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1062" name="Google Shape;1062;p25"/>
            <p:cNvSpPr txBox="1"/>
            <p:nvPr/>
          </p:nvSpPr>
          <p:spPr>
            <a:xfrm>
              <a:off x="0" y="-38100"/>
              <a:ext cx="155103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3" name="Google Shape;1063;p25"/>
          <p:cNvSpPr/>
          <p:nvPr/>
        </p:nvSpPr>
        <p:spPr>
          <a:xfrm>
            <a:off x="-4925441" y="3609788"/>
            <a:ext cx="9392643" cy="9529477"/>
          </a:xfrm>
          <a:custGeom>
            <a:rect b="b" l="l" r="r" t="t"/>
            <a:pathLst>
              <a:path extrusionOk="0"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3"/>
          <p:cNvGrpSpPr/>
          <p:nvPr/>
        </p:nvGrpSpPr>
        <p:grpSpPr>
          <a:xfrm>
            <a:off x="247242" y="106233"/>
            <a:ext cx="17793515" cy="9938472"/>
            <a:chOff x="0" y="-38100"/>
            <a:chExt cx="4982580" cy="2782993"/>
          </a:xfrm>
        </p:grpSpPr>
        <p:sp>
          <p:nvSpPr>
            <p:cNvPr id="147" name="Google Shape;147;p3"/>
            <p:cNvSpPr/>
            <p:nvPr/>
          </p:nvSpPr>
          <p:spPr>
            <a:xfrm>
              <a:off x="0" y="0"/>
              <a:ext cx="4982580" cy="2744893"/>
            </a:xfrm>
            <a:custGeom>
              <a:rect b="b" l="l" r="r" t="t"/>
              <a:pathLst>
                <a:path extrusionOk="0"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2286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48" name="Google Shape;148;p3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3"/>
          <p:cNvSpPr txBox="1"/>
          <p:nvPr/>
        </p:nvSpPr>
        <p:spPr>
          <a:xfrm>
            <a:off x="593727" y="456582"/>
            <a:ext cx="7884841" cy="771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Descripción del proyecto</a:t>
            </a:r>
            <a:endParaRPr/>
          </a:p>
        </p:txBody>
      </p:sp>
      <p:grpSp>
        <p:nvGrpSpPr>
          <p:cNvPr id="150" name="Google Shape;150;p3"/>
          <p:cNvGrpSpPr/>
          <p:nvPr/>
        </p:nvGrpSpPr>
        <p:grpSpPr>
          <a:xfrm>
            <a:off x="6646155" y="1866731"/>
            <a:ext cx="5547799" cy="6440482"/>
            <a:chOff x="0" y="-150741"/>
            <a:chExt cx="7397065" cy="8587308"/>
          </a:xfrm>
        </p:grpSpPr>
        <p:sp>
          <p:nvSpPr>
            <p:cNvPr id="151" name="Google Shape;151;p3"/>
            <p:cNvSpPr/>
            <p:nvPr/>
          </p:nvSpPr>
          <p:spPr>
            <a:xfrm>
              <a:off x="33039" y="7659785"/>
              <a:ext cx="7364022" cy="776782"/>
            </a:xfrm>
            <a:custGeom>
              <a:rect b="b" l="l" r="r" t="t"/>
              <a:pathLst>
                <a:path extrusionOk="0" h="776782" w="7364022">
                  <a:moveTo>
                    <a:pt x="0" y="0"/>
                  </a:moveTo>
                  <a:lnTo>
                    <a:pt x="7364022" y="0"/>
                  </a:lnTo>
                  <a:lnTo>
                    <a:pt x="7364022" y="776782"/>
                  </a:lnTo>
                  <a:lnTo>
                    <a:pt x="0" y="7767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6470" l="0" r="0" t="-70756"/>
              </a:stretch>
            </a:blipFill>
            <a:ln>
              <a:noFill/>
            </a:ln>
          </p:spPr>
        </p:sp>
        <p:grpSp>
          <p:nvGrpSpPr>
            <p:cNvPr id="152" name="Google Shape;152;p3"/>
            <p:cNvGrpSpPr/>
            <p:nvPr/>
          </p:nvGrpSpPr>
          <p:grpSpPr>
            <a:xfrm>
              <a:off x="0" y="-150741"/>
              <a:ext cx="7397065" cy="8115895"/>
              <a:chOff x="0" y="-38100"/>
              <a:chExt cx="1869621" cy="2051307"/>
            </a:xfrm>
          </p:grpSpPr>
          <p:sp>
            <p:nvSpPr>
              <p:cNvPr id="153" name="Google Shape;153;p3"/>
              <p:cNvSpPr/>
              <p:nvPr/>
            </p:nvSpPr>
            <p:spPr>
              <a:xfrm>
                <a:off x="0" y="0"/>
                <a:ext cx="1869621" cy="2013207"/>
              </a:xfrm>
              <a:custGeom>
                <a:rect b="b" l="l" r="r" t="t"/>
                <a:pathLst>
                  <a:path extrusionOk="0" h="2013207" w="1869621">
                    <a:moveTo>
                      <a:pt x="34887" y="0"/>
                    </a:moveTo>
                    <a:lnTo>
                      <a:pt x="1834733" y="0"/>
                    </a:lnTo>
                    <a:cubicBezTo>
                      <a:pt x="1854001" y="0"/>
                      <a:pt x="1869621" y="15620"/>
                      <a:pt x="1869621" y="34887"/>
                    </a:cubicBezTo>
                    <a:lnTo>
                      <a:pt x="1869621" y="1978319"/>
                    </a:lnTo>
                    <a:cubicBezTo>
                      <a:pt x="1869621" y="1987572"/>
                      <a:pt x="1865945" y="1996446"/>
                      <a:pt x="1859402" y="2002989"/>
                    </a:cubicBezTo>
                    <a:cubicBezTo>
                      <a:pt x="1852860" y="2009531"/>
                      <a:pt x="1843986" y="2013207"/>
                      <a:pt x="1834733" y="2013207"/>
                    </a:cubicBezTo>
                    <a:lnTo>
                      <a:pt x="34887" y="2013207"/>
                    </a:lnTo>
                    <a:cubicBezTo>
                      <a:pt x="15620" y="2013207"/>
                      <a:pt x="0" y="1997587"/>
                      <a:pt x="0" y="1978319"/>
                    </a:cubicBezTo>
                    <a:lnTo>
                      <a:pt x="0" y="34887"/>
                    </a:lnTo>
                    <a:cubicBezTo>
                      <a:pt x="0" y="15620"/>
                      <a:pt x="15620" y="0"/>
                      <a:pt x="34887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38100">
                <a:solidFill>
                  <a:srgbClr val="145D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3"/>
              <p:cNvSpPr txBox="1"/>
              <p:nvPr/>
            </p:nvSpPr>
            <p:spPr>
              <a:xfrm>
                <a:off x="0" y="-38100"/>
                <a:ext cx="1869620" cy="20513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55" name="Google Shape;155;p3"/>
            <p:cNvCxnSpPr/>
            <p:nvPr/>
          </p:nvCxnSpPr>
          <p:spPr>
            <a:xfrm>
              <a:off x="33039" y="3681008"/>
              <a:ext cx="7364022" cy="0"/>
            </a:xfrm>
            <a:prstGeom prst="straightConnector1">
              <a:avLst/>
            </a:prstGeom>
            <a:noFill/>
            <a:ln cap="flat" cmpd="sng" w="50800">
              <a:solidFill>
                <a:srgbClr val="145DA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6" name="Google Shape;156;p3"/>
            <p:cNvSpPr txBox="1"/>
            <p:nvPr/>
          </p:nvSpPr>
          <p:spPr>
            <a:xfrm>
              <a:off x="416115" y="3911176"/>
              <a:ext cx="6564831" cy="19672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Los Procesos de control de inventario, actualización de precios, reposición de productos y atención postventa se realizan manualmente</a:t>
              </a:r>
              <a:endParaRPr/>
            </a:p>
          </p:txBody>
        </p:sp>
        <p:sp>
          <p:nvSpPr>
            <p:cNvPr id="157" name="Google Shape;157;p3"/>
            <p:cNvSpPr txBox="1"/>
            <p:nvPr/>
          </p:nvSpPr>
          <p:spPr>
            <a:xfrm>
              <a:off x="1371203" y="2828131"/>
              <a:ext cx="4654655" cy="560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33" u="none" cap="none" strike="noStrike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Problemática</a:t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548917" y="514602"/>
              <a:ext cx="2299227" cy="2299227"/>
            </a:xfrm>
            <a:custGeom>
              <a:rect b="b" l="l" r="r" t="t"/>
              <a:pathLst>
                <a:path extrusionOk="0" h="2299227" w="2299227">
                  <a:moveTo>
                    <a:pt x="0" y="0"/>
                  </a:moveTo>
                  <a:lnTo>
                    <a:pt x="2299227" y="0"/>
                  </a:lnTo>
                  <a:lnTo>
                    <a:pt x="2299227" y="2299227"/>
                  </a:lnTo>
                  <a:lnTo>
                    <a:pt x="0" y="22992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59" name="Google Shape;159;p3"/>
          <p:cNvGrpSpPr/>
          <p:nvPr/>
        </p:nvGrpSpPr>
        <p:grpSpPr>
          <a:xfrm>
            <a:off x="12571973" y="7653163"/>
            <a:ext cx="4926666" cy="1706433"/>
            <a:chOff x="0" y="-271161"/>
            <a:chExt cx="6568888" cy="2275243"/>
          </a:xfrm>
        </p:grpSpPr>
        <p:grpSp>
          <p:nvGrpSpPr>
            <p:cNvPr id="160" name="Google Shape;160;p3"/>
            <p:cNvGrpSpPr/>
            <p:nvPr/>
          </p:nvGrpSpPr>
          <p:grpSpPr>
            <a:xfrm>
              <a:off x="0" y="-271161"/>
              <a:ext cx="6568888" cy="2275243"/>
              <a:chOff x="0" y="-38100"/>
              <a:chExt cx="922973" cy="319687"/>
            </a:xfrm>
          </p:grpSpPr>
          <p:sp>
            <p:nvSpPr>
              <p:cNvPr id="161" name="Google Shape;161;p3"/>
              <p:cNvSpPr/>
              <p:nvPr/>
            </p:nvSpPr>
            <p:spPr>
              <a:xfrm>
                <a:off x="0" y="0"/>
                <a:ext cx="922973" cy="281587"/>
              </a:xfrm>
              <a:custGeom>
                <a:rect b="b" l="l" r="r" t="t"/>
                <a:pathLst>
                  <a:path extrusionOk="0" h="281587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281587"/>
                    </a:lnTo>
                    <a:lnTo>
                      <a:pt x="0" y="281587"/>
                    </a:lnTo>
                    <a:close/>
                  </a:path>
                </a:pathLst>
              </a:custGeom>
              <a:gradFill>
                <a:gsLst>
                  <a:gs pos="0">
                    <a:srgbClr val="FF3131"/>
                  </a:gs>
                  <a:gs pos="100000">
                    <a:srgbClr val="FF8235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62" name="Google Shape;162;p3"/>
              <p:cNvSpPr txBox="1"/>
              <p:nvPr/>
            </p:nvSpPr>
            <p:spPr>
              <a:xfrm>
                <a:off x="0" y="-38100"/>
                <a:ext cx="922973" cy="3196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5925" lIns="75925" spcFirstLastPara="1" rIns="75925" wrap="square" tIns="75925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3" name="Google Shape;163;p3"/>
            <p:cNvSpPr txBox="1"/>
            <p:nvPr/>
          </p:nvSpPr>
          <p:spPr>
            <a:xfrm>
              <a:off x="652314" y="238291"/>
              <a:ext cx="5264259" cy="14322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20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Quiebres de stock inesperados.</a:t>
              </a:r>
              <a:endParaRPr/>
            </a:p>
          </p:txBody>
        </p:sp>
      </p:grpSp>
      <p:grpSp>
        <p:nvGrpSpPr>
          <p:cNvPr id="164" name="Google Shape;164;p3"/>
          <p:cNvGrpSpPr/>
          <p:nvPr/>
        </p:nvGrpSpPr>
        <p:grpSpPr>
          <a:xfrm>
            <a:off x="838829" y="1866731"/>
            <a:ext cx="5547799" cy="6440482"/>
            <a:chOff x="0" y="-150741"/>
            <a:chExt cx="7397065" cy="8587308"/>
          </a:xfrm>
        </p:grpSpPr>
        <p:sp>
          <p:nvSpPr>
            <p:cNvPr id="165" name="Google Shape;165;p3"/>
            <p:cNvSpPr/>
            <p:nvPr/>
          </p:nvSpPr>
          <p:spPr>
            <a:xfrm>
              <a:off x="33039" y="7659785"/>
              <a:ext cx="7364022" cy="776782"/>
            </a:xfrm>
            <a:custGeom>
              <a:rect b="b" l="l" r="r" t="t"/>
              <a:pathLst>
                <a:path extrusionOk="0" h="776782" w="7364022">
                  <a:moveTo>
                    <a:pt x="0" y="0"/>
                  </a:moveTo>
                  <a:lnTo>
                    <a:pt x="7364022" y="0"/>
                  </a:lnTo>
                  <a:lnTo>
                    <a:pt x="7364022" y="776782"/>
                  </a:lnTo>
                  <a:lnTo>
                    <a:pt x="0" y="7767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6470" l="0" r="0" t="-70756"/>
              </a:stretch>
            </a:blipFill>
            <a:ln>
              <a:noFill/>
            </a:ln>
          </p:spPr>
        </p:sp>
        <p:grpSp>
          <p:nvGrpSpPr>
            <p:cNvPr id="166" name="Google Shape;166;p3"/>
            <p:cNvGrpSpPr/>
            <p:nvPr/>
          </p:nvGrpSpPr>
          <p:grpSpPr>
            <a:xfrm>
              <a:off x="0" y="-150741"/>
              <a:ext cx="7397065" cy="8115895"/>
              <a:chOff x="0" y="-38100"/>
              <a:chExt cx="1869621" cy="2051307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0" y="0"/>
                <a:ext cx="1869621" cy="2013207"/>
              </a:xfrm>
              <a:custGeom>
                <a:rect b="b" l="l" r="r" t="t"/>
                <a:pathLst>
                  <a:path extrusionOk="0" h="2013207" w="1869621">
                    <a:moveTo>
                      <a:pt x="34887" y="0"/>
                    </a:moveTo>
                    <a:lnTo>
                      <a:pt x="1834733" y="0"/>
                    </a:lnTo>
                    <a:cubicBezTo>
                      <a:pt x="1854001" y="0"/>
                      <a:pt x="1869621" y="15620"/>
                      <a:pt x="1869621" y="34887"/>
                    </a:cubicBezTo>
                    <a:lnTo>
                      <a:pt x="1869621" y="1978319"/>
                    </a:lnTo>
                    <a:cubicBezTo>
                      <a:pt x="1869621" y="1987572"/>
                      <a:pt x="1865945" y="1996446"/>
                      <a:pt x="1859402" y="2002989"/>
                    </a:cubicBezTo>
                    <a:cubicBezTo>
                      <a:pt x="1852860" y="2009531"/>
                      <a:pt x="1843986" y="2013207"/>
                      <a:pt x="1834733" y="2013207"/>
                    </a:cubicBezTo>
                    <a:lnTo>
                      <a:pt x="34887" y="2013207"/>
                    </a:lnTo>
                    <a:cubicBezTo>
                      <a:pt x="15620" y="2013207"/>
                      <a:pt x="0" y="1997587"/>
                      <a:pt x="0" y="1978319"/>
                    </a:cubicBezTo>
                    <a:lnTo>
                      <a:pt x="0" y="34887"/>
                    </a:lnTo>
                    <a:cubicBezTo>
                      <a:pt x="0" y="15620"/>
                      <a:pt x="15620" y="0"/>
                      <a:pt x="34887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38100">
                <a:solidFill>
                  <a:srgbClr val="145D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3"/>
              <p:cNvSpPr txBox="1"/>
              <p:nvPr/>
            </p:nvSpPr>
            <p:spPr>
              <a:xfrm>
                <a:off x="0" y="-38100"/>
                <a:ext cx="1869620" cy="20513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69" name="Google Shape;169;p3"/>
            <p:cNvCxnSpPr/>
            <p:nvPr/>
          </p:nvCxnSpPr>
          <p:spPr>
            <a:xfrm>
              <a:off x="33039" y="3681008"/>
              <a:ext cx="7364022" cy="0"/>
            </a:xfrm>
            <a:prstGeom prst="straightConnector1">
              <a:avLst/>
            </a:prstGeom>
            <a:noFill/>
            <a:ln cap="flat" cmpd="sng" w="50800">
              <a:solidFill>
                <a:srgbClr val="145DA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0" name="Google Shape;170;p3"/>
            <p:cNvSpPr txBox="1"/>
            <p:nvPr/>
          </p:nvSpPr>
          <p:spPr>
            <a:xfrm>
              <a:off x="416115" y="3911176"/>
              <a:ext cx="6564831" cy="29578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El almacén El Cubanito es un negocio local de barrio que cuenta con un flujo de ingresos estable y una buena base de clientes compuesta principalmente por los vecinos del sector.</a:t>
              </a:r>
              <a:endParaRPr/>
            </a:p>
          </p:txBody>
        </p:sp>
        <p:sp>
          <p:nvSpPr>
            <p:cNvPr id="171" name="Google Shape;171;p3"/>
            <p:cNvSpPr txBox="1"/>
            <p:nvPr/>
          </p:nvSpPr>
          <p:spPr>
            <a:xfrm>
              <a:off x="1371203" y="2828131"/>
              <a:ext cx="4654655" cy="560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33" u="none" cap="none" strike="noStrike">
                  <a:solidFill>
                    <a:srgbClr val="145DA0"/>
                  </a:solidFill>
                  <a:latin typeface="Poppins"/>
                  <a:ea typeface="Poppins"/>
                  <a:cs typeface="Poppins"/>
                  <a:sym typeface="Poppins"/>
                </a:rPr>
                <a:t>El cubanito</a:t>
              </a:r>
              <a:endParaRPr/>
            </a:p>
          </p:txBody>
        </p:sp>
      </p:grpSp>
      <p:sp>
        <p:nvSpPr>
          <p:cNvPr id="172" name="Google Shape;172;p3"/>
          <p:cNvSpPr/>
          <p:nvPr/>
        </p:nvSpPr>
        <p:spPr>
          <a:xfrm>
            <a:off x="2861820" y="2365739"/>
            <a:ext cx="1501813" cy="1724420"/>
          </a:xfrm>
          <a:custGeom>
            <a:rect b="b" l="l" r="r" t="t"/>
            <a:pathLst>
              <a:path extrusionOk="0" h="1724420" w="1501813">
                <a:moveTo>
                  <a:pt x="0" y="0"/>
                </a:moveTo>
                <a:lnTo>
                  <a:pt x="1501813" y="0"/>
                </a:lnTo>
                <a:lnTo>
                  <a:pt x="1501813" y="1724420"/>
                </a:lnTo>
                <a:lnTo>
                  <a:pt x="0" y="17244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3" name="Google Shape;173;p3"/>
          <p:cNvGrpSpPr/>
          <p:nvPr/>
        </p:nvGrpSpPr>
        <p:grpSpPr>
          <a:xfrm>
            <a:off x="12571973" y="6140576"/>
            <a:ext cx="4926666" cy="1706433"/>
            <a:chOff x="0" y="-271161"/>
            <a:chExt cx="6568888" cy="2275243"/>
          </a:xfrm>
        </p:grpSpPr>
        <p:grpSp>
          <p:nvGrpSpPr>
            <p:cNvPr id="174" name="Google Shape;174;p3"/>
            <p:cNvGrpSpPr/>
            <p:nvPr/>
          </p:nvGrpSpPr>
          <p:grpSpPr>
            <a:xfrm>
              <a:off x="0" y="-271161"/>
              <a:ext cx="6568888" cy="2275243"/>
              <a:chOff x="0" y="-38100"/>
              <a:chExt cx="922973" cy="319687"/>
            </a:xfrm>
          </p:grpSpPr>
          <p:sp>
            <p:nvSpPr>
              <p:cNvPr id="175" name="Google Shape;175;p3"/>
              <p:cNvSpPr/>
              <p:nvPr/>
            </p:nvSpPr>
            <p:spPr>
              <a:xfrm>
                <a:off x="0" y="0"/>
                <a:ext cx="922973" cy="281587"/>
              </a:xfrm>
              <a:custGeom>
                <a:rect b="b" l="l" r="r" t="t"/>
                <a:pathLst>
                  <a:path extrusionOk="0" h="281587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281587"/>
                    </a:lnTo>
                    <a:lnTo>
                      <a:pt x="0" y="281587"/>
                    </a:lnTo>
                    <a:close/>
                  </a:path>
                </a:pathLst>
              </a:custGeom>
              <a:gradFill>
                <a:gsLst>
                  <a:gs pos="0">
                    <a:srgbClr val="FF3131"/>
                  </a:gs>
                  <a:gs pos="100000">
                    <a:srgbClr val="FF8235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76" name="Google Shape;176;p3"/>
              <p:cNvSpPr txBox="1"/>
              <p:nvPr/>
            </p:nvSpPr>
            <p:spPr>
              <a:xfrm>
                <a:off x="0" y="-38100"/>
                <a:ext cx="922973" cy="3196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5925" lIns="75925" spcFirstLastPara="1" rIns="75925" wrap="square" tIns="75925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7" name="Google Shape;177;p3"/>
            <p:cNvSpPr txBox="1"/>
            <p:nvPr/>
          </p:nvSpPr>
          <p:spPr>
            <a:xfrm>
              <a:off x="652314" y="238291"/>
              <a:ext cx="5264259" cy="14322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20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Gestión de bodega ineficiente</a:t>
              </a:r>
              <a:endParaRPr/>
            </a:p>
          </p:txBody>
        </p:sp>
      </p:grpSp>
      <p:grpSp>
        <p:nvGrpSpPr>
          <p:cNvPr id="178" name="Google Shape;178;p3"/>
          <p:cNvGrpSpPr/>
          <p:nvPr/>
        </p:nvGrpSpPr>
        <p:grpSpPr>
          <a:xfrm>
            <a:off x="12571973" y="4627990"/>
            <a:ext cx="4926666" cy="1706433"/>
            <a:chOff x="0" y="-271161"/>
            <a:chExt cx="6568888" cy="2275243"/>
          </a:xfrm>
        </p:grpSpPr>
        <p:grpSp>
          <p:nvGrpSpPr>
            <p:cNvPr id="179" name="Google Shape;179;p3"/>
            <p:cNvGrpSpPr/>
            <p:nvPr/>
          </p:nvGrpSpPr>
          <p:grpSpPr>
            <a:xfrm>
              <a:off x="0" y="-271161"/>
              <a:ext cx="6568888" cy="2275243"/>
              <a:chOff x="0" y="-38100"/>
              <a:chExt cx="922973" cy="319687"/>
            </a:xfrm>
          </p:grpSpPr>
          <p:sp>
            <p:nvSpPr>
              <p:cNvPr id="180" name="Google Shape;180;p3"/>
              <p:cNvSpPr/>
              <p:nvPr/>
            </p:nvSpPr>
            <p:spPr>
              <a:xfrm>
                <a:off x="0" y="0"/>
                <a:ext cx="922973" cy="281587"/>
              </a:xfrm>
              <a:custGeom>
                <a:rect b="b" l="l" r="r" t="t"/>
                <a:pathLst>
                  <a:path extrusionOk="0" h="281587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281587"/>
                    </a:lnTo>
                    <a:lnTo>
                      <a:pt x="0" y="281587"/>
                    </a:lnTo>
                    <a:close/>
                  </a:path>
                </a:pathLst>
              </a:custGeom>
              <a:gradFill>
                <a:gsLst>
                  <a:gs pos="0">
                    <a:srgbClr val="FF3131"/>
                  </a:gs>
                  <a:gs pos="100000">
                    <a:srgbClr val="FF8235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81" name="Google Shape;181;p3"/>
              <p:cNvSpPr txBox="1"/>
              <p:nvPr/>
            </p:nvSpPr>
            <p:spPr>
              <a:xfrm>
                <a:off x="0" y="-38100"/>
                <a:ext cx="922973" cy="3196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5925" lIns="75925" spcFirstLastPara="1" rIns="75925" wrap="square" tIns="75925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2" name="Google Shape;182;p3"/>
            <p:cNvSpPr txBox="1"/>
            <p:nvPr/>
          </p:nvSpPr>
          <p:spPr>
            <a:xfrm>
              <a:off x="652314" y="238291"/>
              <a:ext cx="5264259" cy="14322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20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Falta de trazabilidad.</a:t>
              </a:r>
              <a:endParaRPr/>
            </a:p>
          </p:txBody>
        </p:sp>
      </p:grpSp>
      <p:grpSp>
        <p:nvGrpSpPr>
          <p:cNvPr id="183" name="Google Shape;183;p3"/>
          <p:cNvGrpSpPr/>
          <p:nvPr/>
        </p:nvGrpSpPr>
        <p:grpSpPr>
          <a:xfrm>
            <a:off x="12571973" y="3115403"/>
            <a:ext cx="4926666" cy="1706433"/>
            <a:chOff x="0" y="-271161"/>
            <a:chExt cx="6568888" cy="2275243"/>
          </a:xfrm>
        </p:grpSpPr>
        <p:grpSp>
          <p:nvGrpSpPr>
            <p:cNvPr id="184" name="Google Shape;184;p3"/>
            <p:cNvGrpSpPr/>
            <p:nvPr/>
          </p:nvGrpSpPr>
          <p:grpSpPr>
            <a:xfrm>
              <a:off x="0" y="-271161"/>
              <a:ext cx="6568888" cy="2275243"/>
              <a:chOff x="0" y="-38100"/>
              <a:chExt cx="922973" cy="319687"/>
            </a:xfrm>
          </p:grpSpPr>
          <p:sp>
            <p:nvSpPr>
              <p:cNvPr id="185" name="Google Shape;185;p3"/>
              <p:cNvSpPr/>
              <p:nvPr/>
            </p:nvSpPr>
            <p:spPr>
              <a:xfrm>
                <a:off x="0" y="0"/>
                <a:ext cx="922973" cy="281587"/>
              </a:xfrm>
              <a:custGeom>
                <a:rect b="b" l="l" r="r" t="t"/>
                <a:pathLst>
                  <a:path extrusionOk="0" h="281587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281587"/>
                    </a:lnTo>
                    <a:lnTo>
                      <a:pt x="0" y="281587"/>
                    </a:lnTo>
                    <a:close/>
                  </a:path>
                </a:pathLst>
              </a:custGeom>
              <a:gradFill>
                <a:gsLst>
                  <a:gs pos="0">
                    <a:srgbClr val="FF3131"/>
                  </a:gs>
                  <a:gs pos="100000">
                    <a:srgbClr val="FF8235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86" name="Google Shape;186;p3"/>
              <p:cNvSpPr txBox="1"/>
              <p:nvPr/>
            </p:nvSpPr>
            <p:spPr>
              <a:xfrm>
                <a:off x="0" y="-38100"/>
                <a:ext cx="922973" cy="3196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5925" lIns="75925" spcFirstLastPara="1" rIns="75925" wrap="square" tIns="75925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7" name="Google Shape;187;p3"/>
            <p:cNvSpPr txBox="1"/>
            <p:nvPr/>
          </p:nvSpPr>
          <p:spPr>
            <a:xfrm>
              <a:off x="652314" y="238291"/>
              <a:ext cx="5264259" cy="14322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20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Procesos lentos y poco eficientes</a:t>
              </a:r>
              <a:endParaRPr/>
            </a:p>
          </p:txBody>
        </p:sp>
      </p:grpSp>
      <p:grpSp>
        <p:nvGrpSpPr>
          <p:cNvPr id="188" name="Google Shape;188;p3"/>
          <p:cNvGrpSpPr/>
          <p:nvPr/>
        </p:nvGrpSpPr>
        <p:grpSpPr>
          <a:xfrm>
            <a:off x="12571973" y="1061807"/>
            <a:ext cx="4926666" cy="2247443"/>
            <a:chOff x="0" y="-271161"/>
            <a:chExt cx="6568888" cy="2996590"/>
          </a:xfrm>
        </p:grpSpPr>
        <p:grpSp>
          <p:nvGrpSpPr>
            <p:cNvPr id="189" name="Google Shape;189;p3"/>
            <p:cNvGrpSpPr/>
            <p:nvPr/>
          </p:nvGrpSpPr>
          <p:grpSpPr>
            <a:xfrm>
              <a:off x="0" y="-271161"/>
              <a:ext cx="6568888" cy="2996590"/>
              <a:chOff x="0" y="-38100"/>
              <a:chExt cx="922973" cy="421041"/>
            </a:xfrm>
          </p:grpSpPr>
          <p:sp>
            <p:nvSpPr>
              <p:cNvPr id="190" name="Google Shape;190;p3"/>
              <p:cNvSpPr/>
              <p:nvPr/>
            </p:nvSpPr>
            <p:spPr>
              <a:xfrm>
                <a:off x="0" y="0"/>
                <a:ext cx="922973" cy="382941"/>
              </a:xfrm>
              <a:custGeom>
                <a:rect b="b" l="l" r="r" t="t"/>
                <a:pathLst>
                  <a:path extrusionOk="0" h="382941" w="922973">
                    <a:moveTo>
                      <a:pt x="0" y="0"/>
                    </a:moveTo>
                    <a:lnTo>
                      <a:pt x="922973" y="0"/>
                    </a:lnTo>
                    <a:lnTo>
                      <a:pt x="922973" y="382941"/>
                    </a:lnTo>
                    <a:lnTo>
                      <a:pt x="0" y="382941"/>
                    </a:lnTo>
                    <a:close/>
                  </a:path>
                </a:pathLst>
              </a:custGeom>
              <a:gradFill>
                <a:gsLst>
                  <a:gs pos="0">
                    <a:srgbClr val="FF3131"/>
                  </a:gs>
                  <a:gs pos="100000">
                    <a:srgbClr val="FF8235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91" name="Google Shape;191;p3"/>
              <p:cNvSpPr txBox="1"/>
              <p:nvPr/>
            </p:nvSpPr>
            <p:spPr>
              <a:xfrm>
                <a:off x="0" y="-38100"/>
                <a:ext cx="922973" cy="4210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5925" lIns="75925" spcFirstLastPara="1" rIns="75925" wrap="square" tIns="75925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" name="Google Shape;192;p3"/>
            <p:cNvSpPr txBox="1"/>
            <p:nvPr/>
          </p:nvSpPr>
          <p:spPr>
            <a:xfrm>
              <a:off x="652314" y="238291"/>
              <a:ext cx="5264259" cy="21535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20" u="none" cap="none" strike="noStrike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Escasa capacidad de análisis del negocio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/>
          <p:nvPr/>
        </p:nvSpPr>
        <p:spPr>
          <a:xfrm>
            <a:off x="0" y="0"/>
            <a:ext cx="18288000" cy="5143500"/>
          </a:xfrm>
          <a:custGeom>
            <a:rect b="b" l="l" r="r" t="t"/>
            <a:pathLst>
              <a:path extrusionOk="0"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4477" l="0" r="0" t="-72399"/>
            </a:stretch>
          </a:blipFill>
          <a:ln>
            <a:noFill/>
          </a:ln>
        </p:spPr>
      </p:sp>
      <p:grpSp>
        <p:nvGrpSpPr>
          <p:cNvPr id="198" name="Google Shape;198;p4"/>
          <p:cNvGrpSpPr/>
          <p:nvPr/>
        </p:nvGrpSpPr>
        <p:grpSpPr>
          <a:xfrm>
            <a:off x="-188217" y="9113639"/>
            <a:ext cx="18476217" cy="1173361"/>
            <a:chOff x="0" y="-38100"/>
            <a:chExt cx="4866164" cy="309033"/>
          </a:xfrm>
        </p:grpSpPr>
        <p:sp>
          <p:nvSpPr>
            <p:cNvPr id="199" name="Google Shape;199;p4"/>
            <p:cNvSpPr/>
            <p:nvPr/>
          </p:nvSpPr>
          <p:spPr>
            <a:xfrm>
              <a:off x="0" y="0"/>
              <a:ext cx="4866164" cy="270933"/>
            </a:xfrm>
            <a:custGeom>
              <a:rect b="b" l="l" r="r" t="t"/>
              <a:pathLst>
                <a:path extrusionOk="0"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>
              <a:noFill/>
            </a:ln>
          </p:spPr>
        </p:sp>
        <p:sp>
          <p:nvSpPr>
            <p:cNvPr id="200" name="Google Shape;200;p4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4"/>
          <p:cNvGrpSpPr/>
          <p:nvPr/>
        </p:nvGrpSpPr>
        <p:grpSpPr>
          <a:xfrm>
            <a:off x="3367558" y="1246580"/>
            <a:ext cx="11552885" cy="7649180"/>
            <a:chOff x="0" y="-38100"/>
            <a:chExt cx="3042735" cy="2014599"/>
          </a:xfrm>
        </p:grpSpPr>
        <p:sp>
          <p:nvSpPr>
            <p:cNvPr id="202" name="Google Shape;202;p4"/>
            <p:cNvSpPr/>
            <p:nvPr/>
          </p:nvSpPr>
          <p:spPr>
            <a:xfrm>
              <a:off x="0" y="0"/>
              <a:ext cx="3042735" cy="1976499"/>
            </a:xfrm>
            <a:custGeom>
              <a:rect b="b" l="l" r="r" t="t"/>
              <a:pathLst>
                <a:path extrusionOk="0" h="1976499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976499"/>
                  </a:lnTo>
                  <a:lnTo>
                    <a:pt x="0" y="1976499"/>
                  </a:lnTo>
                  <a:close/>
                </a:path>
              </a:pathLst>
            </a:custGeom>
            <a:solidFill>
              <a:srgbClr val="145DA0"/>
            </a:solidFill>
            <a:ln>
              <a:noFill/>
            </a:ln>
          </p:spPr>
        </p:sp>
        <p:sp>
          <p:nvSpPr>
            <p:cNvPr id="203" name="Google Shape;203;p4"/>
            <p:cNvSpPr txBox="1"/>
            <p:nvPr/>
          </p:nvSpPr>
          <p:spPr>
            <a:xfrm>
              <a:off x="0" y="-38100"/>
              <a:ext cx="3042735" cy="2014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4"/>
          <p:cNvSpPr/>
          <p:nvPr/>
        </p:nvSpPr>
        <p:spPr>
          <a:xfrm>
            <a:off x="12293613" y="6268931"/>
            <a:ext cx="2626829" cy="2626829"/>
          </a:xfrm>
          <a:custGeom>
            <a:rect b="b" l="l" r="r" t="t"/>
            <a:pathLst>
              <a:path extrusionOk="0" h="2626829" w="2626829">
                <a:moveTo>
                  <a:pt x="0" y="0"/>
                </a:moveTo>
                <a:lnTo>
                  <a:pt x="2626829" y="0"/>
                </a:lnTo>
                <a:lnTo>
                  <a:pt x="2626829" y="2626828"/>
                </a:lnTo>
                <a:lnTo>
                  <a:pt x="0" y="2626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4"/>
          <p:cNvSpPr txBox="1"/>
          <p:nvPr/>
        </p:nvSpPr>
        <p:spPr>
          <a:xfrm>
            <a:off x="4290971" y="2457450"/>
            <a:ext cx="9706058" cy="1003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854" u="none" cap="none" strike="noStrike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Propuesta de solución</a:t>
            </a:r>
            <a:endParaRPr/>
          </a:p>
        </p:txBody>
      </p:sp>
      <p:sp>
        <p:nvSpPr>
          <p:cNvPr id="206" name="Google Shape;206;p4"/>
          <p:cNvSpPr txBox="1"/>
          <p:nvPr/>
        </p:nvSpPr>
        <p:spPr>
          <a:xfrm>
            <a:off x="3896755" y="3780900"/>
            <a:ext cx="10494490" cy="2986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Se propone desarrollar e implementar Stockly un sistema integral y centralizado de gestión para tienda física que automatice y optimice los procesos operativos del almacén El Cubanito con el fin de reducir costos operativos, aumentar la rentabilidad y mejorar la experiencia de trabajadores y clientes.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"/>
          <p:cNvSpPr/>
          <p:nvPr/>
        </p:nvSpPr>
        <p:spPr>
          <a:xfrm>
            <a:off x="13402273" y="-8767"/>
            <a:ext cx="4907787" cy="10295767"/>
          </a:xfrm>
          <a:custGeom>
            <a:rect b="b" l="l" r="r" t="t"/>
            <a:pathLst>
              <a:path extrusionOk="0" h="10295767" w="490778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883" r="-19883" t="0"/>
            </a:stretch>
          </a:blipFill>
          <a:ln>
            <a:noFill/>
          </a:ln>
        </p:spPr>
      </p:sp>
      <p:grpSp>
        <p:nvGrpSpPr>
          <p:cNvPr id="212" name="Google Shape;212;p5"/>
          <p:cNvGrpSpPr/>
          <p:nvPr/>
        </p:nvGrpSpPr>
        <p:grpSpPr>
          <a:xfrm>
            <a:off x="1028700" y="3708307"/>
            <a:ext cx="14586028" cy="5549993"/>
            <a:chOff x="0" y="-38100"/>
            <a:chExt cx="3841588" cy="1461726"/>
          </a:xfrm>
        </p:grpSpPr>
        <p:sp>
          <p:nvSpPr>
            <p:cNvPr id="213" name="Google Shape;213;p5"/>
            <p:cNvSpPr/>
            <p:nvPr/>
          </p:nvSpPr>
          <p:spPr>
            <a:xfrm>
              <a:off x="0" y="0"/>
              <a:ext cx="3841588" cy="1423626"/>
            </a:xfrm>
            <a:custGeom>
              <a:rect b="b" l="l" r="r" t="t"/>
              <a:pathLst>
                <a:path extrusionOk="0" h="1423626" w="3841588">
                  <a:moveTo>
                    <a:pt x="9023" y="0"/>
                  </a:moveTo>
                  <a:lnTo>
                    <a:pt x="3832565" y="0"/>
                  </a:lnTo>
                  <a:cubicBezTo>
                    <a:pt x="3837548" y="0"/>
                    <a:pt x="3841588" y="4040"/>
                    <a:pt x="3841588" y="9023"/>
                  </a:cubicBezTo>
                  <a:lnTo>
                    <a:pt x="3841588" y="1414603"/>
                  </a:lnTo>
                  <a:cubicBezTo>
                    <a:pt x="3841588" y="1419587"/>
                    <a:pt x="3837548" y="1423626"/>
                    <a:pt x="3832565" y="1423626"/>
                  </a:cubicBezTo>
                  <a:lnTo>
                    <a:pt x="9023" y="1423626"/>
                  </a:lnTo>
                  <a:cubicBezTo>
                    <a:pt x="4040" y="1423626"/>
                    <a:pt x="0" y="1419587"/>
                    <a:pt x="0" y="1414603"/>
                  </a:cubicBezTo>
                  <a:lnTo>
                    <a:pt x="0" y="9023"/>
                  </a:lnTo>
                  <a:cubicBezTo>
                    <a:pt x="0" y="4040"/>
                    <a:pt x="4040" y="0"/>
                    <a:pt x="9023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 txBox="1"/>
            <p:nvPr/>
          </p:nvSpPr>
          <p:spPr>
            <a:xfrm>
              <a:off x="0" y="-38100"/>
              <a:ext cx="3841588" cy="1461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5"/>
          <p:cNvSpPr/>
          <p:nvPr/>
        </p:nvSpPr>
        <p:spPr>
          <a:xfrm>
            <a:off x="2925846" y="4409881"/>
            <a:ext cx="1309311" cy="1309311"/>
          </a:xfrm>
          <a:custGeom>
            <a:rect b="b" l="l" r="r" t="t"/>
            <a:pathLst>
              <a:path extrusionOk="0" h="1309311" w="1309311">
                <a:moveTo>
                  <a:pt x="0" y="0"/>
                </a:moveTo>
                <a:lnTo>
                  <a:pt x="1309311" y="0"/>
                </a:lnTo>
                <a:lnTo>
                  <a:pt x="1309311" y="1309311"/>
                </a:lnTo>
                <a:lnTo>
                  <a:pt x="0" y="1309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6" name="Google Shape;216;p5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17" name="Google Shape;217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9" name="Google Shape;219;p5"/>
          <p:cNvCxnSpPr/>
          <p:nvPr/>
        </p:nvCxnSpPr>
        <p:spPr>
          <a:xfrm>
            <a:off x="5938890" y="4181637"/>
            <a:ext cx="0" cy="4410340"/>
          </a:xfrm>
          <a:prstGeom prst="straightConnector1">
            <a:avLst/>
          </a:prstGeom>
          <a:noFill/>
          <a:ln cap="flat" cmpd="sng" w="38100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" name="Google Shape;220;p5"/>
          <p:cNvCxnSpPr/>
          <p:nvPr/>
        </p:nvCxnSpPr>
        <p:spPr>
          <a:xfrm>
            <a:off x="10706179" y="4181637"/>
            <a:ext cx="0" cy="4410340"/>
          </a:xfrm>
          <a:prstGeom prst="straightConnector1">
            <a:avLst/>
          </a:prstGeom>
          <a:noFill/>
          <a:ln cap="flat" cmpd="sng" w="38100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" name="Google Shape;221;p5"/>
          <p:cNvSpPr/>
          <p:nvPr/>
        </p:nvSpPr>
        <p:spPr>
          <a:xfrm>
            <a:off x="10762474" y="0"/>
            <a:ext cx="2639799" cy="2639799"/>
          </a:xfrm>
          <a:custGeom>
            <a:rect b="b" l="l" r="r" t="t"/>
            <a:pathLst>
              <a:path extrusionOk="0" h="2639799" w="2639799">
                <a:moveTo>
                  <a:pt x="0" y="0"/>
                </a:moveTo>
                <a:lnTo>
                  <a:pt x="2639799" y="0"/>
                </a:lnTo>
                <a:lnTo>
                  <a:pt x="2639799" y="2639799"/>
                </a:lnTo>
                <a:lnTo>
                  <a:pt x="0" y="2639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5"/>
          <p:cNvSpPr txBox="1"/>
          <p:nvPr/>
        </p:nvSpPr>
        <p:spPr>
          <a:xfrm>
            <a:off x="1270420" y="895350"/>
            <a:ext cx="5775957" cy="11371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5" u="none" cap="none" strike="noStrike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Objetivos</a:t>
            </a:r>
            <a:endParaRPr/>
          </a:p>
        </p:txBody>
      </p:sp>
      <p:sp>
        <p:nvSpPr>
          <p:cNvPr id="223" name="Google Shape;223;p5"/>
          <p:cNvSpPr txBox="1"/>
          <p:nvPr/>
        </p:nvSpPr>
        <p:spPr>
          <a:xfrm>
            <a:off x="1270420" y="2245049"/>
            <a:ext cx="9913189" cy="398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3" u="none" cap="none" strike="noStrik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Con ello se busca reducir los errores asociados al manejo manual</a:t>
            </a:r>
            <a:endParaRPr/>
          </a:p>
        </p:txBody>
      </p:sp>
      <p:sp>
        <p:nvSpPr>
          <p:cNvPr id="224" name="Google Shape;224;p5"/>
          <p:cNvSpPr txBox="1"/>
          <p:nvPr/>
        </p:nvSpPr>
        <p:spPr>
          <a:xfrm>
            <a:off x="1462920" y="6885975"/>
            <a:ext cx="4161784" cy="798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Agilizar la atención al cliente en caja</a:t>
            </a:r>
            <a:endParaRPr/>
          </a:p>
        </p:txBody>
      </p:sp>
      <p:sp>
        <p:nvSpPr>
          <p:cNvPr id="225" name="Google Shape;225;p5"/>
          <p:cNvSpPr txBox="1"/>
          <p:nvPr/>
        </p:nvSpPr>
        <p:spPr>
          <a:xfrm>
            <a:off x="1663085" y="5833492"/>
            <a:ext cx="3761455" cy="941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85" u="none" cap="none" strike="noStrike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Procesos de compras</a:t>
            </a:r>
            <a:endParaRPr/>
          </a:p>
        </p:txBody>
      </p:sp>
      <p:sp>
        <p:nvSpPr>
          <p:cNvPr id="226" name="Google Shape;226;p5"/>
          <p:cNvSpPr txBox="1"/>
          <p:nvPr/>
        </p:nvSpPr>
        <p:spPr>
          <a:xfrm>
            <a:off x="6299437" y="6885975"/>
            <a:ext cx="4161784" cy="1198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Centralizar la información del negocio de manera segura con respaldos automáticos</a:t>
            </a:r>
            <a:endParaRPr/>
          </a:p>
        </p:txBody>
      </p:sp>
      <p:sp>
        <p:nvSpPr>
          <p:cNvPr id="227" name="Google Shape;227;p5"/>
          <p:cNvSpPr txBox="1"/>
          <p:nvPr/>
        </p:nvSpPr>
        <p:spPr>
          <a:xfrm>
            <a:off x="6530730" y="5858398"/>
            <a:ext cx="3699199" cy="941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85" u="none" cap="none" strike="noStrike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Procesos de inventario</a:t>
            </a:r>
            <a:endParaRPr/>
          </a:p>
        </p:txBody>
      </p:sp>
      <p:sp>
        <p:nvSpPr>
          <p:cNvPr id="228" name="Google Shape;228;p5"/>
          <p:cNvSpPr txBox="1"/>
          <p:nvPr/>
        </p:nvSpPr>
        <p:spPr>
          <a:xfrm>
            <a:off x="11068129" y="6885975"/>
            <a:ext cx="4161784" cy="1198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Disponer de datos en tiempo real para apoyar la toma de decisiones</a:t>
            </a:r>
            <a:endParaRPr/>
          </a:p>
        </p:txBody>
      </p:sp>
      <p:sp>
        <p:nvSpPr>
          <p:cNvPr id="229" name="Google Shape;229;p5"/>
          <p:cNvSpPr txBox="1"/>
          <p:nvPr/>
        </p:nvSpPr>
        <p:spPr>
          <a:xfrm>
            <a:off x="11183966" y="5858398"/>
            <a:ext cx="3708017" cy="941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85" u="none" cap="none" strike="noStrike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Procesos de reportes</a:t>
            </a:r>
            <a:endParaRPr/>
          </a:p>
        </p:txBody>
      </p:sp>
      <p:sp>
        <p:nvSpPr>
          <p:cNvPr id="230" name="Google Shape;230;p5"/>
          <p:cNvSpPr/>
          <p:nvPr/>
        </p:nvSpPr>
        <p:spPr>
          <a:xfrm>
            <a:off x="7720065" y="4261733"/>
            <a:ext cx="1554118" cy="1577057"/>
          </a:xfrm>
          <a:custGeom>
            <a:rect b="b" l="l" r="r" t="t"/>
            <a:pathLst>
              <a:path extrusionOk="0" h="1577057" w="1554118">
                <a:moveTo>
                  <a:pt x="0" y="0"/>
                </a:moveTo>
                <a:lnTo>
                  <a:pt x="1554117" y="0"/>
                </a:lnTo>
                <a:lnTo>
                  <a:pt x="1554117" y="1577056"/>
                </a:lnTo>
                <a:lnTo>
                  <a:pt x="0" y="15770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5"/>
          <p:cNvSpPr/>
          <p:nvPr/>
        </p:nvSpPr>
        <p:spPr>
          <a:xfrm>
            <a:off x="12290833" y="4396358"/>
            <a:ext cx="1494284" cy="1494284"/>
          </a:xfrm>
          <a:custGeom>
            <a:rect b="b" l="l" r="r" t="t"/>
            <a:pathLst>
              <a:path extrusionOk="0" h="1494284" w="1494284">
                <a:moveTo>
                  <a:pt x="0" y="0"/>
                </a:moveTo>
                <a:lnTo>
                  <a:pt x="1494284" y="0"/>
                </a:lnTo>
                <a:lnTo>
                  <a:pt x="1494284" y="1494284"/>
                </a:lnTo>
                <a:lnTo>
                  <a:pt x="0" y="1494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DA0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/>
          <p:nvPr/>
        </p:nvSpPr>
        <p:spPr>
          <a:xfrm>
            <a:off x="13402273" y="-8767"/>
            <a:ext cx="4907787" cy="10295767"/>
          </a:xfrm>
          <a:custGeom>
            <a:rect b="b" l="l" r="r" t="t"/>
            <a:pathLst>
              <a:path extrusionOk="0" h="10295767" w="490778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9883" r="-19883" t="0"/>
            </a:stretch>
          </a:blipFill>
          <a:ln>
            <a:noFill/>
          </a:ln>
        </p:spPr>
      </p:sp>
      <p:grpSp>
        <p:nvGrpSpPr>
          <p:cNvPr id="237" name="Google Shape;237;p6"/>
          <p:cNvGrpSpPr/>
          <p:nvPr/>
        </p:nvGrpSpPr>
        <p:grpSpPr>
          <a:xfrm>
            <a:off x="1028700" y="3708307"/>
            <a:ext cx="16230600" cy="5549993"/>
            <a:chOff x="0" y="-38100"/>
            <a:chExt cx="4274726" cy="1461726"/>
          </a:xfrm>
        </p:grpSpPr>
        <p:sp>
          <p:nvSpPr>
            <p:cNvPr id="238" name="Google Shape;238;p6"/>
            <p:cNvSpPr/>
            <p:nvPr/>
          </p:nvSpPr>
          <p:spPr>
            <a:xfrm>
              <a:off x="0" y="0"/>
              <a:ext cx="4274726" cy="1423626"/>
            </a:xfrm>
            <a:custGeom>
              <a:rect b="b" l="l" r="r" t="t"/>
              <a:pathLst>
                <a:path extrusionOk="0" h="1423626" w="4274726">
                  <a:moveTo>
                    <a:pt x="8109" y="0"/>
                  </a:moveTo>
                  <a:lnTo>
                    <a:pt x="4266617" y="0"/>
                  </a:lnTo>
                  <a:cubicBezTo>
                    <a:pt x="4268768" y="0"/>
                    <a:pt x="4270830" y="854"/>
                    <a:pt x="4272351" y="2375"/>
                  </a:cubicBezTo>
                  <a:cubicBezTo>
                    <a:pt x="4273872" y="3896"/>
                    <a:pt x="4274726" y="5958"/>
                    <a:pt x="4274726" y="8109"/>
                  </a:cubicBezTo>
                  <a:lnTo>
                    <a:pt x="4274726" y="1415518"/>
                  </a:lnTo>
                  <a:cubicBezTo>
                    <a:pt x="4274726" y="1417668"/>
                    <a:pt x="4273872" y="1419731"/>
                    <a:pt x="4272351" y="1421251"/>
                  </a:cubicBezTo>
                  <a:cubicBezTo>
                    <a:pt x="4270830" y="1422772"/>
                    <a:pt x="4268768" y="1423626"/>
                    <a:pt x="4266617" y="1423626"/>
                  </a:cubicBezTo>
                  <a:lnTo>
                    <a:pt x="8109" y="1423626"/>
                  </a:lnTo>
                  <a:cubicBezTo>
                    <a:pt x="5958" y="1423626"/>
                    <a:pt x="3896" y="1422772"/>
                    <a:pt x="2375" y="1421251"/>
                  </a:cubicBezTo>
                  <a:cubicBezTo>
                    <a:pt x="854" y="1419731"/>
                    <a:pt x="0" y="1417668"/>
                    <a:pt x="0" y="1415518"/>
                  </a:cubicBezTo>
                  <a:lnTo>
                    <a:pt x="0" y="8109"/>
                  </a:lnTo>
                  <a:cubicBezTo>
                    <a:pt x="0" y="5958"/>
                    <a:pt x="854" y="3896"/>
                    <a:pt x="2375" y="2375"/>
                  </a:cubicBezTo>
                  <a:cubicBezTo>
                    <a:pt x="3896" y="854"/>
                    <a:pt x="5958" y="0"/>
                    <a:pt x="8109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 txBox="1"/>
            <p:nvPr/>
          </p:nvSpPr>
          <p:spPr>
            <a:xfrm>
              <a:off x="0" y="-38100"/>
              <a:ext cx="4274726" cy="1461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6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241" name="Google Shape;241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43" name="Google Shape;243;p6"/>
          <p:cNvCxnSpPr/>
          <p:nvPr/>
        </p:nvCxnSpPr>
        <p:spPr>
          <a:xfrm>
            <a:off x="5239342" y="4526446"/>
            <a:ext cx="0" cy="4410340"/>
          </a:xfrm>
          <a:prstGeom prst="straightConnector1">
            <a:avLst/>
          </a:prstGeom>
          <a:noFill/>
          <a:ln cap="flat" cmpd="sng" w="38100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6"/>
          <p:cNvCxnSpPr/>
          <p:nvPr/>
        </p:nvCxnSpPr>
        <p:spPr>
          <a:xfrm>
            <a:off x="9313613" y="4474615"/>
            <a:ext cx="0" cy="4410340"/>
          </a:xfrm>
          <a:prstGeom prst="straightConnector1">
            <a:avLst/>
          </a:prstGeom>
          <a:noFill/>
          <a:ln cap="flat" cmpd="sng" w="38100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6"/>
          <p:cNvSpPr/>
          <p:nvPr/>
        </p:nvSpPr>
        <p:spPr>
          <a:xfrm>
            <a:off x="10762474" y="0"/>
            <a:ext cx="2639799" cy="2639799"/>
          </a:xfrm>
          <a:custGeom>
            <a:rect b="b" l="l" r="r" t="t"/>
            <a:pathLst>
              <a:path extrusionOk="0" h="2639799" w="2639799">
                <a:moveTo>
                  <a:pt x="0" y="0"/>
                </a:moveTo>
                <a:lnTo>
                  <a:pt x="2639799" y="0"/>
                </a:lnTo>
                <a:lnTo>
                  <a:pt x="2639799" y="2639799"/>
                </a:lnTo>
                <a:lnTo>
                  <a:pt x="0" y="2639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6"/>
          <p:cNvSpPr txBox="1"/>
          <p:nvPr/>
        </p:nvSpPr>
        <p:spPr>
          <a:xfrm>
            <a:off x="1270420" y="895350"/>
            <a:ext cx="10111338" cy="11371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5" u="none" cap="none" strike="noStrike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Objetivos específicos</a:t>
            </a:r>
            <a:endParaRPr/>
          </a:p>
        </p:txBody>
      </p:sp>
      <p:sp>
        <p:nvSpPr>
          <p:cNvPr id="247" name="Google Shape;247;p6"/>
          <p:cNvSpPr txBox="1"/>
          <p:nvPr/>
        </p:nvSpPr>
        <p:spPr>
          <a:xfrm>
            <a:off x="1270420" y="2245049"/>
            <a:ext cx="9913189" cy="798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3" u="none" cap="none" strike="noStrik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Buscan llevar a la práctica la idea central del proyecto de una forma clara y alcanzable</a:t>
            </a:r>
            <a:endParaRPr/>
          </a:p>
        </p:txBody>
      </p:sp>
      <p:sp>
        <p:nvSpPr>
          <p:cNvPr id="248" name="Google Shape;248;p6"/>
          <p:cNvSpPr txBox="1"/>
          <p:nvPr/>
        </p:nvSpPr>
        <p:spPr>
          <a:xfrm>
            <a:off x="1462920" y="6885975"/>
            <a:ext cx="3542444" cy="1998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Módulos de compras, inventario y ventas junto con reportes que ayuden a tener el control del negocio día a día</a:t>
            </a:r>
            <a:endParaRPr/>
          </a:p>
        </p:txBody>
      </p:sp>
      <p:sp>
        <p:nvSpPr>
          <p:cNvPr id="249" name="Google Shape;249;p6"/>
          <p:cNvSpPr txBox="1"/>
          <p:nvPr/>
        </p:nvSpPr>
        <p:spPr>
          <a:xfrm>
            <a:off x="1243910" y="6266432"/>
            <a:ext cx="3761455" cy="46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85" u="none" cap="none" strike="noStrike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Modularidad</a:t>
            </a:r>
            <a:endParaRPr/>
          </a:p>
        </p:txBody>
      </p:sp>
      <p:sp>
        <p:nvSpPr>
          <p:cNvPr id="250" name="Google Shape;250;p6"/>
          <p:cNvSpPr txBox="1"/>
          <p:nvPr/>
        </p:nvSpPr>
        <p:spPr>
          <a:xfrm>
            <a:off x="5505256" y="6885975"/>
            <a:ext cx="3542444" cy="1998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Traspasar la información histórica a un sistema centralizado para que todo quede ordenado y sea fácil de consultar</a:t>
            </a:r>
            <a:endParaRPr/>
          </a:p>
        </p:txBody>
      </p:sp>
      <p:sp>
        <p:nvSpPr>
          <p:cNvPr id="251" name="Google Shape;251;p6"/>
          <p:cNvSpPr txBox="1"/>
          <p:nvPr/>
        </p:nvSpPr>
        <p:spPr>
          <a:xfrm>
            <a:off x="5473320" y="6056342"/>
            <a:ext cx="3337804" cy="941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85" u="none" cap="none" strike="noStrike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Migración de Datos</a:t>
            </a:r>
            <a:endParaRPr/>
          </a:p>
        </p:txBody>
      </p:sp>
      <p:sp>
        <p:nvSpPr>
          <p:cNvPr id="252" name="Google Shape;252;p6"/>
          <p:cNvSpPr txBox="1"/>
          <p:nvPr/>
        </p:nvSpPr>
        <p:spPr>
          <a:xfrm>
            <a:off x="9485063" y="6818882"/>
            <a:ext cx="3542444" cy="2399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Capacitar a quienes usarán la herramienta, de modo que puedan trabajar cómodamente con ella desde el primer momento</a:t>
            </a:r>
            <a:endParaRPr/>
          </a:p>
        </p:txBody>
      </p:sp>
      <p:sp>
        <p:nvSpPr>
          <p:cNvPr id="253" name="Google Shape;253;p6"/>
          <p:cNvSpPr txBox="1"/>
          <p:nvPr/>
        </p:nvSpPr>
        <p:spPr>
          <a:xfrm>
            <a:off x="9485063" y="5860779"/>
            <a:ext cx="3708017" cy="941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85" u="none" cap="none" strike="noStrike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Capacitación de Usuarios</a:t>
            </a:r>
            <a:endParaRPr/>
          </a:p>
        </p:txBody>
      </p:sp>
      <p:sp>
        <p:nvSpPr>
          <p:cNvPr id="254" name="Google Shape;254;p6"/>
          <p:cNvSpPr/>
          <p:nvPr/>
        </p:nvSpPr>
        <p:spPr>
          <a:xfrm>
            <a:off x="2462895" y="4664406"/>
            <a:ext cx="1134636" cy="1151384"/>
          </a:xfrm>
          <a:custGeom>
            <a:rect b="b" l="l" r="r" t="t"/>
            <a:pathLst>
              <a:path extrusionOk="0" h="1151384" w="1134636">
                <a:moveTo>
                  <a:pt x="0" y="0"/>
                </a:moveTo>
                <a:lnTo>
                  <a:pt x="1134637" y="0"/>
                </a:lnTo>
                <a:lnTo>
                  <a:pt x="1134637" y="1151384"/>
                </a:lnTo>
                <a:lnTo>
                  <a:pt x="0" y="1151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6"/>
          <p:cNvSpPr/>
          <p:nvPr/>
        </p:nvSpPr>
        <p:spPr>
          <a:xfrm>
            <a:off x="10295230" y="4636086"/>
            <a:ext cx="1739302" cy="1208024"/>
          </a:xfrm>
          <a:custGeom>
            <a:rect b="b" l="l" r="r" t="t"/>
            <a:pathLst>
              <a:path extrusionOk="0" h="1208024" w="1739302">
                <a:moveTo>
                  <a:pt x="0" y="0"/>
                </a:moveTo>
                <a:lnTo>
                  <a:pt x="1739302" y="0"/>
                </a:lnTo>
                <a:lnTo>
                  <a:pt x="1739302" y="1208024"/>
                </a:lnTo>
                <a:lnTo>
                  <a:pt x="0" y="1208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6"/>
          <p:cNvSpPr/>
          <p:nvPr/>
        </p:nvSpPr>
        <p:spPr>
          <a:xfrm>
            <a:off x="6650824" y="4664406"/>
            <a:ext cx="982796" cy="1201195"/>
          </a:xfrm>
          <a:custGeom>
            <a:rect b="b" l="l" r="r" t="t"/>
            <a:pathLst>
              <a:path extrusionOk="0" h="1201195" w="982796">
                <a:moveTo>
                  <a:pt x="0" y="0"/>
                </a:moveTo>
                <a:lnTo>
                  <a:pt x="982796" y="0"/>
                </a:lnTo>
                <a:lnTo>
                  <a:pt x="982796" y="1201195"/>
                </a:lnTo>
                <a:lnTo>
                  <a:pt x="0" y="1201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6"/>
          <p:cNvSpPr/>
          <p:nvPr/>
        </p:nvSpPr>
        <p:spPr>
          <a:xfrm>
            <a:off x="14625289" y="4664406"/>
            <a:ext cx="1261984" cy="1241333"/>
          </a:xfrm>
          <a:custGeom>
            <a:rect b="b" l="l" r="r" t="t"/>
            <a:pathLst>
              <a:path extrusionOk="0" h="1241333" w="1261984">
                <a:moveTo>
                  <a:pt x="0" y="0"/>
                </a:moveTo>
                <a:lnTo>
                  <a:pt x="1261984" y="0"/>
                </a:lnTo>
                <a:lnTo>
                  <a:pt x="1261984" y="1241334"/>
                </a:lnTo>
                <a:lnTo>
                  <a:pt x="0" y="12413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58" name="Google Shape;258;p6"/>
          <p:cNvCxnSpPr/>
          <p:nvPr/>
        </p:nvCxnSpPr>
        <p:spPr>
          <a:xfrm>
            <a:off x="13364530" y="4526446"/>
            <a:ext cx="0" cy="4410340"/>
          </a:xfrm>
          <a:prstGeom prst="straightConnector1">
            <a:avLst/>
          </a:prstGeom>
          <a:noFill/>
          <a:ln cap="flat" cmpd="sng" w="38100">
            <a:solidFill>
              <a:srgbClr val="145DA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6"/>
          <p:cNvSpPr txBox="1"/>
          <p:nvPr/>
        </p:nvSpPr>
        <p:spPr>
          <a:xfrm>
            <a:off x="13402273" y="5934598"/>
            <a:ext cx="3708017" cy="941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85" u="none" cap="none" strike="noStrike">
                <a:solidFill>
                  <a:srgbClr val="145DA0"/>
                </a:solidFill>
                <a:latin typeface="Montserrat"/>
                <a:ea typeface="Montserrat"/>
                <a:cs typeface="Montserrat"/>
                <a:sym typeface="Montserrat"/>
              </a:rPr>
              <a:t>Soporte en Implementación</a:t>
            </a:r>
            <a:endParaRPr/>
          </a:p>
        </p:txBody>
      </p:sp>
      <p:sp>
        <p:nvSpPr>
          <p:cNvPr id="260" name="Google Shape;260;p6"/>
          <p:cNvSpPr txBox="1"/>
          <p:nvPr/>
        </p:nvSpPr>
        <p:spPr>
          <a:xfrm>
            <a:off x="13567846" y="6885975"/>
            <a:ext cx="3542444" cy="1598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Acompañamiento inicial en la implementación para asegurar que todo funcione bien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7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266" name="Google Shape;266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7"/>
          <p:cNvGrpSpPr/>
          <p:nvPr/>
        </p:nvGrpSpPr>
        <p:grpSpPr>
          <a:xfrm>
            <a:off x="10239603" y="1122782"/>
            <a:ext cx="7019697" cy="10556306"/>
            <a:chOff x="0" y="0"/>
            <a:chExt cx="660400" cy="993118"/>
          </a:xfrm>
        </p:grpSpPr>
        <p:sp>
          <p:nvSpPr>
            <p:cNvPr id="269" name="Google Shape;269;p7"/>
            <p:cNvSpPr/>
            <p:nvPr/>
          </p:nvSpPr>
          <p:spPr>
            <a:xfrm>
              <a:off x="0" y="0"/>
              <a:ext cx="660400" cy="993118"/>
            </a:xfrm>
            <a:custGeom>
              <a:rect b="b" l="l" r="r" t="t"/>
              <a:pathLst>
                <a:path extrusionOk="0"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gradFill>
              <a:gsLst>
                <a:gs pos="0">
                  <a:srgbClr val="004AAD"/>
                </a:gs>
                <a:gs pos="100000">
                  <a:srgbClr val="CB6C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7"/>
          <p:cNvGrpSpPr/>
          <p:nvPr/>
        </p:nvGrpSpPr>
        <p:grpSpPr>
          <a:xfrm>
            <a:off x="10618778" y="1464283"/>
            <a:ext cx="6261345" cy="6261345"/>
            <a:chOff x="6350" y="6350"/>
            <a:chExt cx="8903970" cy="8903970"/>
          </a:xfrm>
        </p:grpSpPr>
        <p:sp>
          <p:nvSpPr>
            <p:cNvPr id="272" name="Google Shape;272;p7"/>
            <p:cNvSpPr/>
            <p:nvPr/>
          </p:nvSpPr>
          <p:spPr>
            <a:xfrm>
              <a:off x="6350" y="6350"/>
              <a:ext cx="8903970" cy="8903970"/>
            </a:xfrm>
            <a:custGeom>
              <a:rect b="b" l="l" r="r" t="t"/>
              <a:pathLst>
                <a:path extrusionOk="0"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154940" y="154940"/>
              <a:ext cx="8605520" cy="8605520"/>
            </a:xfrm>
            <a:custGeom>
              <a:rect b="b" l="l" r="r" t="t"/>
              <a:pathLst>
                <a:path extrusionOk="0"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7"/>
          <p:cNvSpPr txBox="1"/>
          <p:nvPr/>
        </p:nvSpPr>
        <p:spPr>
          <a:xfrm>
            <a:off x="1518345" y="3792507"/>
            <a:ext cx="8414772" cy="4630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9244" lvl="1" marL="438488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029"/>
              <a:buFont typeface="Arial"/>
              <a:buChar char="•"/>
            </a:pPr>
            <a:r>
              <a:rPr b="0" i="0" lang="en-US" sz="2029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Gestión digital de los procesos clave de la tienda.</a:t>
            </a:r>
            <a:endParaRPr/>
          </a:p>
          <a:p>
            <a:pPr indent="-219244" lvl="1" marL="438488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029"/>
              <a:buFont typeface="Arial"/>
              <a:buChar char="•"/>
            </a:pPr>
            <a:r>
              <a:rPr b="0" i="0" lang="en-US" sz="2029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Control de inventario en tiempo real con registro automático de entradas y salidas.</a:t>
            </a:r>
            <a:endParaRPr/>
          </a:p>
          <a:p>
            <a:pPr indent="-219244" lvl="1" marL="438488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029"/>
              <a:buFont typeface="Arial"/>
              <a:buChar char="•"/>
            </a:pPr>
            <a:r>
              <a:rPr b="0" i="0" lang="en-US" sz="2029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Registro y análisis de ventas diarias, mensuales y anuales.</a:t>
            </a:r>
            <a:endParaRPr/>
          </a:p>
          <a:p>
            <a:pPr indent="-219244" lvl="1" marL="438488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029"/>
              <a:buFont typeface="Arial"/>
              <a:buChar char="•"/>
            </a:pPr>
            <a:r>
              <a:rPr b="0" i="0" lang="en-US" sz="2029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Módulo de compras para planificar reposiciones y evitar quiebres o exceso de stock.</a:t>
            </a:r>
            <a:endParaRPr/>
          </a:p>
          <a:p>
            <a:pPr indent="-219244" lvl="1" marL="438488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029"/>
              <a:buFont typeface="Arial"/>
              <a:buChar char="•"/>
            </a:pPr>
            <a:r>
              <a:rPr b="0" i="0" lang="en-US" sz="2029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Reportes básicos que apoyen la toma de decisiones.</a:t>
            </a:r>
            <a:endParaRPr/>
          </a:p>
          <a:p>
            <a:pPr indent="-219244" lvl="1" marL="438488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029"/>
              <a:buFont typeface="Arial"/>
              <a:buChar char="•"/>
            </a:pPr>
            <a:r>
              <a:rPr b="0" i="0" lang="en-US" sz="2029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Información centralizada en una base de datos única.</a:t>
            </a:r>
            <a:endParaRPr/>
          </a:p>
          <a:p>
            <a:pPr indent="-219244" lvl="1" marL="438488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029"/>
              <a:buFont typeface="Arial"/>
              <a:buChar char="•"/>
            </a:pPr>
            <a:r>
              <a:rPr b="0" i="0" lang="en-US" sz="2029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Acceso desde una aplicación web intuitiva y segura.</a:t>
            </a:r>
            <a:endParaRPr/>
          </a:p>
          <a:p>
            <a:pPr indent="-219244" lvl="1" marL="438488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029"/>
              <a:buFont typeface="Arial"/>
              <a:buChar char="•"/>
            </a:pPr>
            <a:r>
              <a:rPr b="0" i="0" lang="en-US" sz="2029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Respaldo automático de datos.</a:t>
            </a:r>
            <a:endParaRPr/>
          </a:p>
          <a:p>
            <a:pPr indent="-219244" lvl="1" marL="438488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029"/>
              <a:buFont typeface="Arial"/>
              <a:buChar char="•"/>
            </a:pPr>
            <a:r>
              <a:rPr b="0" i="0" lang="en-US" sz="2029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Capacitación a usuarios.</a:t>
            </a:r>
            <a:endParaRPr/>
          </a:p>
          <a:p>
            <a:pPr indent="-219244" lvl="1" marL="438488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029"/>
              <a:buFont typeface="Arial"/>
              <a:buChar char="•"/>
            </a:pPr>
            <a:r>
              <a:rPr b="0" i="0" lang="en-US" sz="2029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Acompañamiento inicial en la puesta en marcha.</a:t>
            </a:r>
            <a:endParaRPr/>
          </a:p>
          <a:p>
            <a:pPr indent="0" lvl="0" marL="0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29" u="none" cap="none" strike="noStrike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7"/>
          <p:cNvSpPr txBox="1"/>
          <p:nvPr/>
        </p:nvSpPr>
        <p:spPr>
          <a:xfrm>
            <a:off x="1518345" y="2273750"/>
            <a:ext cx="4155745" cy="156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Alcance de Stockly</a:t>
            </a:r>
            <a:endParaRPr/>
          </a:p>
        </p:txBody>
      </p:sp>
      <p:sp>
        <p:nvSpPr>
          <p:cNvPr id="276" name="Google Shape;276;p7"/>
          <p:cNvSpPr/>
          <p:nvPr/>
        </p:nvSpPr>
        <p:spPr>
          <a:xfrm>
            <a:off x="12952735" y="6745388"/>
            <a:ext cx="1593434" cy="1969412"/>
          </a:xfrm>
          <a:custGeom>
            <a:rect b="b" l="l" r="r" t="t"/>
            <a:pathLst>
              <a:path extrusionOk="0" h="1969412" w="1593434">
                <a:moveTo>
                  <a:pt x="0" y="0"/>
                </a:moveTo>
                <a:lnTo>
                  <a:pt x="1593433" y="0"/>
                </a:lnTo>
                <a:lnTo>
                  <a:pt x="1593433" y="1969413"/>
                </a:lnTo>
                <a:lnTo>
                  <a:pt x="0" y="19694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8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282" name="Google Shape;282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145DA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8"/>
          <p:cNvGrpSpPr/>
          <p:nvPr/>
        </p:nvGrpSpPr>
        <p:grpSpPr>
          <a:xfrm>
            <a:off x="10239603" y="1122782"/>
            <a:ext cx="7019697" cy="10556306"/>
            <a:chOff x="0" y="0"/>
            <a:chExt cx="660400" cy="993118"/>
          </a:xfrm>
        </p:grpSpPr>
        <p:sp>
          <p:nvSpPr>
            <p:cNvPr id="285" name="Google Shape;285;p8"/>
            <p:cNvSpPr/>
            <p:nvPr/>
          </p:nvSpPr>
          <p:spPr>
            <a:xfrm>
              <a:off x="0" y="0"/>
              <a:ext cx="660400" cy="993118"/>
            </a:xfrm>
            <a:custGeom>
              <a:rect b="b" l="l" r="r" t="t"/>
              <a:pathLst>
                <a:path extrusionOk="0"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gradFill>
              <a:gsLst>
                <a:gs pos="0">
                  <a:srgbClr val="004AAD"/>
                </a:gs>
                <a:gs pos="100000">
                  <a:srgbClr val="CB6CE6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8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" name="Google Shape;287;p8"/>
          <p:cNvGrpSpPr/>
          <p:nvPr/>
        </p:nvGrpSpPr>
        <p:grpSpPr>
          <a:xfrm>
            <a:off x="10618778" y="1464283"/>
            <a:ext cx="6261345" cy="6261345"/>
            <a:chOff x="6350" y="6350"/>
            <a:chExt cx="8903970" cy="8903970"/>
          </a:xfrm>
        </p:grpSpPr>
        <p:sp>
          <p:nvSpPr>
            <p:cNvPr id="288" name="Google Shape;288;p8"/>
            <p:cNvSpPr/>
            <p:nvPr/>
          </p:nvSpPr>
          <p:spPr>
            <a:xfrm>
              <a:off x="6350" y="6350"/>
              <a:ext cx="8903970" cy="8903970"/>
            </a:xfrm>
            <a:custGeom>
              <a:rect b="b" l="l" r="r" t="t"/>
              <a:pathLst>
                <a:path extrusionOk="0"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154940" y="154940"/>
              <a:ext cx="8605520" cy="8605520"/>
            </a:xfrm>
            <a:custGeom>
              <a:rect b="b" l="l" r="r" t="t"/>
              <a:pathLst>
                <a:path extrusionOk="0"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8"/>
          <p:cNvSpPr/>
          <p:nvPr/>
        </p:nvSpPr>
        <p:spPr>
          <a:xfrm>
            <a:off x="12656376" y="6524760"/>
            <a:ext cx="2186152" cy="2227925"/>
          </a:xfrm>
          <a:custGeom>
            <a:rect b="b" l="l" r="r" t="t"/>
            <a:pathLst>
              <a:path extrusionOk="0" h="2227925" w="2186152">
                <a:moveTo>
                  <a:pt x="0" y="0"/>
                </a:moveTo>
                <a:lnTo>
                  <a:pt x="2186151" y="0"/>
                </a:lnTo>
                <a:lnTo>
                  <a:pt x="2186151" y="2227925"/>
                </a:lnTo>
                <a:lnTo>
                  <a:pt x="0" y="2227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p8"/>
          <p:cNvSpPr txBox="1"/>
          <p:nvPr/>
        </p:nvSpPr>
        <p:spPr>
          <a:xfrm>
            <a:off x="1518345" y="3792507"/>
            <a:ext cx="8414772" cy="28519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9244" lvl="1" marL="438488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029"/>
              <a:buFont typeface="Arial"/>
              <a:buChar char="•"/>
            </a:pPr>
            <a:r>
              <a:rPr b="0" i="0" lang="en-US" sz="2029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Integración con plataformas de e-commerce.</a:t>
            </a:r>
            <a:endParaRPr/>
          </a:p>
          <a:p>
            <a:pPr indent="-219244" lvl="1" marL="438488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029"/>
              <a:buFont typeface="Arial"/>
              <a:buChar char="•"/>
            </a:pPr>
            <a:r>
              <a:rPr b="0" i="0" lang="en-US" sz="2029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Conexión con sistemas contables.</a:t>
            </a:r>
            <a:endParaRPr/>
          </a:p>
          <a:p>
            <a:pPr indent="-219244" lvl="1" marL="438488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029"/>
              <a:buFont typeface="Arial"/>
              <a:buChar char="•"/>
            </a:pPr>
            <a:r>
              <a:rPr b="0" i="0" lang="en-US" sz="2029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Facturación electrónica.</a:t>
            </a:r>
            <a:endParaRPr/>
          </a:p>
          <a:p>
            <a:pPr indent="-219244" lvl="1" marL="438488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029"/>
              <a:buFont typeface="Arial"/>
              <a:buChar char="•"/>
            </a:pPr>
            <a:r>
              <a:rPr b="0" i="0" lang="en-US" sz="2029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Módulos de fidelización de clientes.</a:t>
            </a:r>
            <a:endParaRPr/>
          </a:p>
          <a:p>
            <a:pPr indent="-219244" lvl="1" marL="438488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029"/>
              <a:buFont typeface="Arial"/>
              <a:buChar char="•"/>
            </a:pPr>
            <a:r>
              <a:rPr b="0" i="0" lang="en-US" sz="2029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Gestión de múltiples sucursales (aunque se dejará preparado para futura integración).</a:t>
            </a:r>
            <a:endParaRPr/>
          </a:p>
          <a:p>
            <a:pPr indent="-219244" lvl="1" marL="438488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2029"/>
              <a:buFont typeface="Arial"/>
              <a:buChar char="•"/>
            </a:pPr>
            <a:r>
              <a:rPr b="0" i="0" lang="en-US" sz="2029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Soporte posterior a la implementación inicial.</a:t>
            </a:r>
            <a:endParaRPr/>
          </a:p>
          <a:p>
            <a:pPr indent="0" lvl="0" marL="0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29" u="none" cap="none" strike="noStrike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2" name="Google Shape;292;p8"/>
          <p:cNvSpPr txBox="1"/>
          <p:nvPr/>
        </p:nvSpPr>
        <p:spPr>
          <a:xfrm>
            <a:off x="1518345" y="2273750"/>
            <a:ext cx="5107414" cy="156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Fuera de Alcance de Stockly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9"/>
          <p:cNvGrpSpPr/>
          <p:nvPr/>
        </p:nvGrpSpPr>
        <p:grpSpPr>
          <a:xfrm>
            <a:off x="13266830" y="-144661"/>
            <a:ext cx="5021170" cy="10431661"/>
            <a:chOff x="0" y="-38100"/>
            <a:chExt cx="1322448" cy="2747433"/>
          </a:xfrm>
        </p:grpSpPr>
        <p:sp>
          <p:nvSpPr>
            <p:cNvPr id="298" name="Google Shape;298;p9"/>
            <p:cNvSpPr/>
            <p:nvPr/>
          </p:nvSpPr>
          <p:spPr>
            <a:xfrm>
              <a:off x="0" y="0"/>
              <a:ext cx="1322448" cy="2709333"/>
            </a:xfrm>
            <a:custGeom>
              <a:rect b="b" l="l" r="r" t="t"/>
              <a:pathLst>
                <a:path extrusionOk="0" h="2709333" w="1322448">
                  <a:moveTo>
                    <a:pt x="0" y="0"/>
                  </a:moveTo>
                  <a:lnTo>
                    <a:pt x="1322448" y="0"/>
                  </a:lnTo>
                  <a:lnTo>
                    <a:pt x="1322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/>
            </a:solidFill>
            <a:ln>
              <a:noFill/>
            </a:ln>
          </p:spPr>
        </p:sp>
        <p:sp>
          <p:nvSpPr>
            <p:cNvPr id="299" name="Google Shape;299;p9"/>
            <p:cNvSpPr txBox="1"/>
            <p:nvPr/>
          </p:nvSpPr>
          <p:spPr>
            <a:xfrm>
              <a:off x="0" y="-38100"/>
              <a:ext cx="1322448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9"/>
          <p:cNvSpPr txBox="1"/>
          <p:nvPr/>
        </p:nvSpPr>
        <p:spPr>
          <a:xfrm>
            <a:off x="1609132" y="1222804"/>
            <a:ext cx="7922504" cy="771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Roles del sistema</a:t>
            </a:r>
            <a:endParaRPr/>
          </a:p>
        </p:txBody>
      </p:sp>
      <p:grpSp>
        <p:nvGrpSpPr>
          <p:cNvPr id="301" name="Google Shape;301;p9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302" name="Google Shape;302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051D40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p9"/>
          <p:cNvSpPr txBox="1"/>
          <p:nvPr/>
        </p:nvSpPr>
        <p:spPr>
          <a:xfrm>
            <a:off x="1609132" y="2128374"/>
            <a:ext cx="9006427" cy="1784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1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29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Stockly está diseñado para adaptarse a las distintas funciones dentro de la tienda. Cada perfil de usuario contará con herramientas específicas que facilitan su trabajo diario y aseguran un manejo eficiente de inventarios, ventas y reportes. A continuación, se presentan los principales roles y las tareas que podrán realizar en la plataforma.</a:t>
            </a:r>
            <a:endParaRPr/>
          </a:p>
        </p:txBody>
      </p:sp>
      <p:sp>
        <p:nvSpPr>
          <p:cNvPr id="305" name="Google Shape;305;p9"/>
          <p:cNvSpPr/>
          <p:nvPr/>
        </p:nvSpPr>
        <p:spPr>
          <a:xfrm>
            <a:off x="9963700" y="300130"/>
            <a:ext cx="8030542" cy="9598848"/>
          </a:xfrm>
          <a:custGeom>
            <a:rect b="b" l="l" r="r" t="t"/>
            <a:pathLst>
              <a:path extrusionOk="0" h="10286873" w="8606155">
                <a:moveTo>
                  <a:pt x="8606155" y="10251440"/>
                </a:moveTo>
                <a:cubicBezTo>
                  <a:pt x="8606155" y="10284587"/>
                  <a:pt x="8595487" y="10286873"/>
                  <a:pt x="8567674" y="10286873"/>
                </a:cubicBezTo>
                <a:cubicBezTo>
                  <a:pt x="5713095" y="10286238"/>
                  <a:pt x="2858643" y="10286238"/>
                  <a:pt x="4064" y="10286238"/>
                </a:cubicBezTo>
                <a:cubicBezTo>
                  <a:pt x="0" y="10272395"/>
                  <a:pt x="6350" y="10259822"/>
                  <a:pt x="9271" y="10246995"/>
                </a:cubicBezTo>
                <a:cubicBezTo>
                  <a:pt x="134747" y="9685401"/>
                  <a:pt x="260350" y="9123934"/>
                  <a:pt x="386207" y="8562467"/>
                </a:cubicBezTo>
                <a:cubicBezTo>
                  <a:pt x="565658" y="7761986"/>
                  <a:pt x="745490" y="6961632"/>
                  <a:pt x="924814" y="6161151"/>
                </a:cubicBezTo>
                <a:cubicBezTo>
                  <a:pt x="1146302" y="5172583"/>
                  <a:pt x="1367282" y="4184015"/>
                  <a:pt x="1588643" y="3195574"/>
                </a:cubicBezTo>
                <a:cubicBezTo>
                  <a:pt x="1813560" y="2191385"/>
                  <a:pt x="2038604" y="1187323"/>
                  <a:pt x="2264156" y="183261"/>
                </a:cubicBezTo>
                <a:cubicBezTo>
                  <a:pt x="2277872" y="122174"/>
                  <a:pt x="2286635" y="59690"/>
                  <a:pt x="2308860" y="635"/>
                </a:cubicBezTo>
                <a:cubicBezTo>
                  <a:pt x="4395216" y="635"/>
                  <a:pt x="6481572" y="635"/>
                  <a:pt x="8567928" y="0"/>
                </a:cubicBezTo>
                <a:cubicBezTo>
                  <a:pt x="8596249" y="0"/>
                  <a:pt x="8605901" y="3429"/>
                  <a:pt x="8605901" y="35814"/>
                </a:cubicBezTo>
                <a:cubicBezTo>
                  <a:pt x="8605139" y="3441065"/>
                  <a:pt x="8605139" y="6846316"/>
                  <a:pt x="8606155" y="1025144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8000" r="-51455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9"/>
          <p:cNvGrpSpPr/>
          <p:nvPr/>
        </p:nvGrpSpPr>
        <p:grpSpPr>
          <a:xfrm>
            <a:off x="14700679" y="7074186"/>
            <a:ext cx="5946973" cy="5946973"/>
            <a:chOff x="0" y="0"/>
            <a:chExt cx="812800" cy="812800"/>
          </a:xfrm>
        </p:grpSpPr>
        <p:sp>
          <p:nvSpPr>
            <p:cNvPr id="307" name="Google Shape;307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FFFFF">
                  <a:alpha val="15294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9" name="Google Shape;309;p9"/>
          <p:cNvSpPr/>
          <p:nvPr/>
        </p:nvSpPr>
        <p:spPr>
          <a:xfrm>
            <a:off x="1594175" y="8410948"/>
            <a:ext cx="11402164" cy="711357"/>
          </a:xfrm>
          <a:custGeom>
            <a:rect b="b" l="l" r="r" t="t"/>
            <a:pathLst>
              <a:path extrusionOk="0" h="711357" w="11402164">
                <a:moveTo>
                  <a:pt x="0" y="0"/>
                </a:moveTo>
                <a:lnTo>
                  <a:pt x="11402164" y="0"/>
                </a:lnTo>
                <a:lnTo>
                  <a:pt x="11402164" y="711358"/>
                </a:lnTo>
                <a:lnTo>
                  <a:pt x="0" y="711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216565"/>
            </a:stretch>
          </a:blipFill>
          <a:ln>
            <a:noFill/>
          </a:ln>
        </p:spPr>
      </p:sp>
      <p:grpSp>
        <p:nvGrpSpPr>
          <p:cNvPr id="310" name="Google Shape;310;p9"/>
          <p:cNvGrpSpPr/>
          <p:nvPr/>
        </p:nvGrpSpPr>
        <p:grpSpPr>
          <a:xfrm>
            <a:off x="1609132" y="4998839"/>
            <a:ext cx="15314730" cy="3443385"/>
            <a:chOff x="0" y="-38100"/>
            <a:chExt cx="4033509" cy="906900"/>
          </a:xfrm>
        </p:grpSpPr>
        <p:sp>
          <p:nvSpPr>
            <p:cNvPr id="311" name="Google Shape;311;p9"/>
            <p:cNvSpPr/>
            <p:nvPr/>
          </p:nvSpPr>
          <p:spPr>
            <a:xfrm>
              <a:off x="0" y="0"/>
              <a:ext cx="4033509" cy="868800"/>
            </a:xfrm>
            <a:custGeom>
              <a:rect b="b" l="l" r="r" t="t"/>
              <a:pathLst>
                <a:path extrusionOk="0" h="868800" w="4033509">
                  <a:moveTo>
                    <a:pt x="7077" y="0"/>
                  </a:moveTo>
                  <a:lnTo>
                    <a:pt x="4026432" y="0"/>
                  </a:lnTo>
                  <a:cubicBezTo>
                    <a:pt x="4030340" y="0"/>
                    <a:pt x="4033509" y="3169"/>
                    <a:pt x="4033509" y="7077"/>
                  </a:cubicBezTo>
                  <a:lnTo>
                    <a:pt x="4033509" y="861723"/>
                  </a:lnTo>
                  <a:cubicBezTo>
                    <a:pt x="4033509" y="863600"/>
                    <a:pt x="4032764" y="865400"/>
                    <a:pt x="4031436" y="866727"/>
                  </a:cubicBezTo>
                  <a:cubicBezTo>
                    <a:pt x="4030109" y="868054"/>
                    <a:pt x="4028309" y="868800"/>
                    <a:pt x="4026432" y="868800"/>
                  </a:cubicBezTo>
                  <a:lnTo>
                    <a:pt x="7077" y="868800"/>
                  </a:lnTo>
                  <a:cubicBezTo>
                    <a:pt x="3169" y="868800"/>
                    <a:pt x="0" y="865631"/>
                    <a:pt x="0" y="861723"/>
                  </a:cubicBezTo>
                  <a:lnTo>
                    <a:pt x="0" y="7077"/>
                  </a:lnTo>
                  <a:cubicBezTo>
                    <a:pt x="0" y="3169"/>
                    <a:pt x="3169" y="0"/>
                    <a:pt x="7077" y="0"/>
                  </a:cubicBezTo>
                  <a:close/>
                </a:path>
              </a:pathLst>
            </a:custGeom>
            <a:solidFill>
              <a:srgbClr val="00569E">
                <a:alpha val="9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9"/>
            <p:cNvSpPr txBox="1"/>
            <p:nvPr/>
          </p:nvSpPr>
          <p:spPr>
            <a:xfrm>
              <a:off x="0" y="-38100"/>
              <a:ext cx="4033509" cy="90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9"/>
          <p:cNvGrpSpPr/>
          <p:nvPr/>
        </p:nvGrpSpPr>
        <p:grpSpPr>
          <a:xfrm>
            <a:off x="3871920" y="4632581"/>
            <a:ext cx="2772169" cy="867963"/>
            <a:chOff x="0" y="-66675"/>
            <a:chExt cx="1013291" cy="317260"/>
          </a:xfrm>
        </p:grpSpPr>
        <p:sp>
          <p:nvSpPr>
            <p:cNvPr id="314" name="Google Shape;314;p9"/>
            <p:cNvSpPr/>
            <p:nvPr/>
          </p:nvSpPr>
          <p:spPr>
            <a:xfrm>
              <a:off x="0" y="0"/>
              <a:ext cx="1013291" cy="250585"/>
            </a:xfrm>
            <a:custGeom>
              <a:rect b="b" l="l" r="r" t="t"/>
              <a:pathLst>
                <a:path extrusionOk="0" h="250585" w="1013291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9"/>
            <p:cNvSpPr txBox="1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86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Administrador</a:t>
              </a:r>
              <a:endParaRPr/>
            </a:p>
          </p:txBody>
        </p:sp>
      </p:grpSp>
      <p:grpSp>
        <p:nvGrpSpPr>
          <p:cNvPr id="316" name="Google Shape;316;p9"/>
          <p:cNvGrpSpPr/>
          <p:nvPr/>
        </p:nvGrpSpPr>
        <p:grpSpPr>
          <a:xfrm>
            <a:off x="9634252" y="4632581"/>
            <a:ext cx="2772169" cy="867963"/>
            <a:chOff x="0" y="-66675"/>
            <a:chExt cx="1013291" cy="317260"/>
          </a:xfrm>
        </p:grpSpPr>
        <p:sp>
          <p:nvSpPr>
            <p:cNvPr id="317" name="Google Shape;317;p9"/>
            <p:cNvSpPr/>
            <p:nvPr/>
          </p:nvSpPr>
          <p:spPr>
            <a:xfrm>
              <a:off x="0" y="0"/>
              <a:ext cx="1013291" cy="250585"/>
            </a:xfrm>
            <a:custGeom>
              <a:rect b="b" l="l" r="r" t="t"/>
              <a:pathLst>
                <a:path extrusionOk="0" h="250585" w="1013291">
                  <a:moveTo>
                    <a:pt x="125293" y="0"/>
                  </a:moveTo>
                  <a:lnTo>
                    <a:pt x="887999" y="0"/>
                  </a:lnTo>
                  <a:cubicBezTo>
                    <a:pt x="921228" y="0"/>
                    <a:pt x="953097" y="13200"/>
                    <a:pt x="976594" y="36697"/>
                  </a:cubicBezTo>
                  <a:cubicBezTo>
                    <a:pt x="1000091" y="60194"/>
                    <a:pt x="1013291" y="92063"/>
                    <a:pt x="1013291" y="125293"/>
                  </a:cubicBezTo>
                  <a:lnTo>
                    <a:pt x="1013291" y="125293"/>
                  </a:lnTo>
                  <a:cubicBezTo>
                    <a:pt x="1013291" y="158522"/>
                    <a:pt x="1000091" y="190391"/>
                    <a:pt x="976594" y="213888"/>
                  </a:cubicBezTo>
                  <a:cubicBezTo>
                    <a:pt x="953097" y="237385"/>
                    <a:pt x="921228" y="250585"/>
                    <a:pt x="887999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9"/>
            <p:cNvSpPr txBox="1"/>
            <p:nvPr/>
          </p:nvSpPr>
          <p:spPr>
            <a:xfrm>
              <a:off x="0" y="-66675"/>
              <a:ext cx="1013291" cy="317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86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Cajero </a:t>
              </a:r>
              <a:endParaRPr/>
            </a:p>
          </p:txBody>
        </p:sp>
      </p:grpSp>
      <p:grpSp>
        <p:nvGrpSpPr>
          <p:cNvPr id="319" name="Google Shape;319;p9"/>
          <p:cNvGrpSpPr/>
          <p:nvPr/>
        </p:nvGrpSpPr>
        <p:grpSpPr>
          <a:xfrm>
            <a:off x="13179761" y="4632581"/>
            <a:ext cx="2670160" cy="867963"/>
            <a:chOff x="0" y="-66675"/>
            <a:chExt cx="976004" cy="317260"/>
          </a:xfrm>
        </p:grpSpPr>
        <p:sp>
          <p:nvSpPr>
            <p:cNvPr id="320" name="Google Shape;320;p9"/>
            <p:cNvSpPr/>
            <p:nvPr/>
          </p:nvSpPr>
          <p:spPr>
            <a:xfrm>
              <a:off x="0" y="0"/>
              <a:ext cx="976004" cy="250585"/>
            </a:xfrm>
            <a:custGeom>
              <a:rect b="b" l="l" r="r" t="t"/>
              <a:pathLst>
                <a:path extrusionOk="0" h="250585" w="976004">
                  <a:moveTo>
                    <a:pt x="125293" y="0"/>
                  </a:moveTo>
                  <a:lnTo>
                    <a:pt x="850712" y="0"/>
                  </a:lnTo>
                  <a:cubicBezTo>
                    <a:pt x="883941" y="0"/>
                    <a:pt x="915810" y="13200"/>
                    <a:pt x="939307" y="36697"/>
                  </a:cubicBezTo>
                  <a:cubicBezTo>
                    <a:pt x="962804" y="60194"/>
                    <a:pt x="976004" y="92063"/>
                    <a:pt x="976004" y="125293"/>
                  </a:cubicBezTo>
                  <a:lnTo>
                    <a:pt x="976004" y="125293"/>
                  </a:lnTo>
                  <a:cubicBezTo>
                    <a:pt x="976004" y="158522"/>
                    <a:pt x="962804" y="190391"/>
                    <a:pt x="939307" y="213888"/>
                  </a:cubicBezTo>
                  <a:cubicBezTo>
                    <a:pt x="915810" y="237385"/>
                    <a:pt x="883941" y="250585"/>
                    <a:pt x="850712" y="250585"/>
                  </a:cubicBezTo>
                  <a:lnTo>
                    <a:pt x="125293" y="250585"/>
                  </a:lnTo>
                  <a:cubicBezTo>
                    <a:pt x="92063" y="250585"/>
                    <a:pt x="60194" y="237385"/>
                    <a:pt x="36697" y="213888"/>
                  </a:cubicBezTo>
                  <a:cubicBezTo>
                    <a:pt x="13200" y="190391"/>
                    <a:pt x="0" y="158522"/>
                    <a:pt x="0" y="125293"/>
                  </a:cubicBezTo>
                  <a:lnTo>
                    <a:pt x="0" y="125293"/>
                  </a:lnTo>
                  <a:cubicBezTo>
                    <a:pt x="0" y="92063"/>
                    <a:pt x="13200" y="60194"/>
                    <a:pt x="36697" y="36697"/>
                  </a:cubicBezTo>
                  <a:cubicBezTo>
                    <a:pt x="60194" y="13200"/>
                    <a:pt x="92063" y="0"/>
                    <a:pt x="125293" y="0"/>
                  </a:cubicBezTo>
                  <a:close/>
                </a:path>
              </a:pathLst>
            </a:custGeom>
            <a:gradFill>
              <a:gsLst>
                <a:gs pos="0">
                  <a:srgbClr val="00569E"/>
                </a:gs>
                <a:gs pos="100000">
                  <a:srgbClr val="014074"/>
                </a:gs>
              </a:gsLst>
              <a:path path="circle">
                <a:fillToRect b="100%" l="0%" r="100%" t="0%"/>
              </a:path>
              <a:tileRect b="0%" l="-100%" r="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9"/>
            <p:cNvSpPr txBox="1"/>
            <p:nvPr/>
          </p:nvSpPr>
          <p:spPr>
            <a:xfrm>
              <a:off x="0" y="-66675"/>
              <a:ext cx="976004" cy="317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86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Bodeguero </a:t>
              </a:r>
              <a:endParaRPr/>
            </a:p>
          </p:txBody>
        </p:sp>
      </p:grpSp>
      <p:sp>
        <p:nvSpPr>
          <p:cNvPr id="322" name="Google Shape;322;p9"/>
          <p:cNvSpPr/>
          <p:nvPr/>
        </p:nvSpPr>
        <p:spPr>
          <a:xfrm>
            <a:off x="13980275" y="603568"/>
            <a:ext cx="2639799" cy="2639799"/>
          </a:xfrm>
          <a:custGeom>
            <a:rect b="b" l="l" r="r" t="t"/>
            <a:pathLst>
              <a:path extrusionOk="0" h="2639799" w="2639799">
                <a:moveTo>
                  <a:pt x="0" y="0"/>
                </a:moveTo>
                <a:lnTo>
                  <a:pt x="2639799" y="0"/>
                </a:lnTo>
                <a:lnTo>
                  <a:pt x="2639799" y="2639798"/>
                </a:lnTo>
                <a:lnTo>
                  <a:pt x="0" y="2639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9"/>
          <p:cNvSpPr txBox="1"/>
          <p:nvPr/>
        </p:nvSpPr>
        <p:spPr>
          <a:xfrm>
            <a:off x="2198530" y="5643420"/>
            <a:ext cx="2886295" cy="2367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7" u="none" cap="none" strike="noStrik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Será quien tenga el control general de la plataforma: podrá gestionar usuarios, revisar reportes estratégicos y mantener la información de inventarios, compras y ventas siempre actualizada</a:t>
            </a:r>
            <a:endParaRPr/>
          </a:p>
        </p:txBody>
      </p:sp>
      <p:sp>
        <p:nvSpPr>
          <p:cNvPr id="324" name="Google Shape;324;p9"/>
          <p:cNvSpPr txBox="1"/>
          <p:nvPr/>
        </p:nvSpPr>
        <p:spPr>
          <a:xfrm>
            <a:off x="9744923" y="5643420"/>
            <a:ext cx="2661498" cy="2072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7" u="none" cap="none" strike="noStrik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Usará la herramienta en el día a día para registrar las ventas de manera rápida y confiable, reduciendo errores de facturación y tiempos de espera en caja.</a:t>
            </a:r>
            <a:endParaRPr/>
          </a:p>
        </p:txBody>
      </p:sp>
      <p:sp>
        <p:nvSpPr>
          <p:cNvPr id="325" name="Google Shape;325;p9"/>
          <p:cNvSpPr txBox="1"/>
          <p:nvPr/>
        </p:nvSpPr>
        <p:spPr>
          <a:xfrm>
            <a:off x="13300127" y="5643420"/>
            <a:ext cx="2661498" cy="17769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7" u="none" cap="none" strike="noStrik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Tendrá acceso a las funciones de control de stock, entradas y salidas de productos, facilitando la reposición y evitando quiebres</a:t>
            </a:r>
            <a:endParaRPr/>
          </a:p>
        </p:txBody>
      </p:sp>
      <p:sp>
        <p:nvSpPr>
          <p:cNvPr id="326" name="Google Shape;326;p9"/>
          <p:cNvSpPr txBox="1"/>
          <p:nvPr/>
        </p:nvSpPr>
        <p:spPr>
          <a:xfrm>
            <a:off x="5963278" y="5643420"/>
            <a:ext cx="2886295" cy="2072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7" u="none" cap="none" strike="noStrike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Podrá consultar reportes y generar análisis sobre los productos más vendidos, las tendencias de compra y la eficiencia de las operaciones.</a:t>
            </a:r>
            <a:endParaRPr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67" u="none" cap="none" strike="noStrike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